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 id="2147483721" r:id="rId4"/>
    <p:sldMasterId id="2147483751" r:id="rId5"/>
    <p:sldMasterId id="2147483781" r:id="rId6"/>
  </p:sldMasterIdLst>
  <p:notesMasterIdLst>
    <p:notesMasterId r:id="rId8"/>
  </p:notesMasterIdLst>
  <p:handoutMasterIdLst>
    <p:handoutMasterId r:id="rId40"/>
  </p:handoutMasterIdLst>
  <p:sldIdLst>
    <p:sldId id="430" r:id="rId7"/>
    <p:sldId id="458" r:id="rId9"/>
    <p:sldId id="433" r:id="rId10"/>
    <p:sldId id="434" r:id="rId11"/>
    <p:sldId id="350" r:id="rId12"/>
    <p:sldId id="459" r:id="rId13"/>
    <p:sldId id="437" r:id="rId14"/>
    <p:sldId id="460" r:id="rId15"/>
    <p:sldId id="435" r:id="rId16"/>
    <p:sldId id="461" r:id="rId17"/>
    <p:sldId id="374" r:id="rId18"/>
    <p:sldId id="440" r:id="rId19"/>
    <p:sldId id="465" r:id="rId20"/>
    <p:sldId id="466" r:id="rId21"/>
    <p:sldId id="467" r:id="rId22"/>
    <p:sldId id="468" r:id="rId23"/>
    <p:sldId id="462" r:id="rId24"/>
    <p:sldId id="439" r:id="rId25"/>
    <p:sldId id="470" r:id="rId26"/>
    <p:sldId id="463" r:id="rId27"/>
    <p:sldId id="441" r:id="rId28"/>
    <p:sldId id="471" r:id="rId29"/>
    <p:sldId id="472" r:id="rId30"/>
    <p:sldId id="464" r:id="rId31"/>
    <p:sldId id="386" r:id="rId32"/>
    <p:sldId id="484" r:id="rId33"/>
    <p:sldId id="486" r:id="rId34"/>
    <p:sldId id="485" r:id="rId35"/>
    <p:sldId id="474" r:id="rId36"/>
    <p:sldId id="490" r:id="rId37"/>
    <p:sldId id="491" r:id="rId38"/>
    <p:sldId id="455" r:id="rId39"/>
  </p:sldIdLst>
  <p:sldSz cx="12192000" cy="6858000"/>
  <p:notesSz cx="6858000" cy="9144000"/>
  <p:custDataLst>
    <p:tags r:id="rId44"/>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76" autoAdjust="0"/>
    <p:restoredTop sz="97450" autoAdjust="0"/>
  </p:normalViewPr>
  <p:slideViewPr>
    <p:cSldViewPr showGuides="1">
      <p:cViewPr varScale="1">
        <p:scale>
          <a:sx n="106" d="100"/>
          <a:sy n="106" d="100"/>
        </p:scale>
        <p:origin x="876"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4" Type="http://schemas.openxmlformats.org/officeDocument/2006/relationships/tags" Target="tags/tag3.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253C4C16-3F46-4E22-A8D4-77DA51B34078}"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8CC1AE50-CDF1-49A0-B2F4-EDEFC5D7DABC}"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0A2A5467-381F-410A-BC53-F74024364E3B}" type="datetimeFigureOut">
              <a:rPr lang="zh-CN" altLang="en-US"/>
            </a:fld>
            <a:endParaRPr lang="zh-CN" altLang="en-US"/>
          </a:p>
        </p:txBody>
      </p:sp>
      <p:sp>
        <p:nvSpPr>
          <p:cNvPr id="4" name="幻灯片图像占位符 3"/>
          <p:cNvSpPr>
            <a:spLocks noGrp="1" noRot="1" noChangeAspect="1"/>
          </p:cNvSpPr>
          <p:nvPr>
            <p:ph type="sldImg" idx="2"/>
          </p:nvPr>
        </p:nvSpPr>
        <p:spPr>
          <a:xfrm>
            <a:off x="404813" y="684213"/>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FDC17626-77A9-43C2-9F62-D8A55456B502}"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幻灯片图像占位符 1"/>
          <p:cNvSpPr>
            <a:spLocks noGrp="1" noRot="1" noChangeAspect="1"/>
          </p:cNvSpPr>
          <p:nvPr>
            <p:ph type="sldImg"/>
          </p:nvPr>
        </p:nvSpPr>
        <p:spPr bwMode="auto">
          <a:noFill/>
          <a:ln>
            <a:solidFill>
              <a:srgbClr val="000000"/>
            </a:solidFill>
            <a:miter lim="800000"/>
          </a:ln>
        </p:spPr>
      </p:sp>
      <p:sp>
        <p:nvSpPr>
          <p:cNvPr id="1710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10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4AE858B-D7C0-451F-9B93-E2722648B695}"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幻灯片图像占位符 1"/>
          <p:cNvSpPr>
            <a:spLocks noGrp="1" noRot="1" noChangeAspect="1"/>
          </p:cNvSpPr>
          <p:nvPr>
            <p:ph type="sldImg"/>
          </p:nvPr>
        </p:nvSpPr>
        <p:spPr bwMode="auto">
          <a:noFill/>
          <a:ln>
            <a:solidFill>
              <a:srgbClr val="000000"/>
            </a:solidFill>
            <a:miter lim="800000"/>
          </a:ln>
        </p:spPr>
      </p:sp>
      <p:sp>
        <p:nvSpPr>
          <p:cNvPr id="1904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046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6772CDB-2666-436C-B9D5-74E8EE7C9774}"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幻灯片图像占位符 1"/>
          <p:cNvSpPr>
            <a:spLocks noGrp="1" noRot="1" noChangeAspect="1"/>
          </p:cNvSpPr>
          <p:nvPr>
            <p:ph type="sldImg"/>
          </p:nvPr>
        </p:nvSpPr>
        <p:spPr bwMode="auto">
          <a:noFill/>
          <a:ln>
            <a:solidFill>
              <a:srgbClr val="000000"/>
            </a:solidFill>
            <a:miter lim="800000"/>
          </a:ln>
        </p:spPr>
      </p:sp>
      <p:sp>
        <p:nvSpPr>
          <p:cNvPr id="1925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251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6007BBE-CB03-4A65-AE29-18A7047705E7}"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幻灯片图像占位符 1"/>
          <p:cNvSpPr>
            <a:spLocks noGrp="1" noRot="1" noChangeAspect="1"/>
          </p:cNvSpPr>
          <p:nvPr>
            <p:ph type="sldImg"/>
          </p:nvPr>
        </p:nvSpPr>
        <p:spPr bwMode="auto">
          <a:noFill/>
          <a:ln>
            <a:solidFill>
              <a:srgbClr val="000000"/>
            </a:solidFill>
            <a:miter lim="800000"/>
          </a:ln>
        </p:spPr>
      </p:sp>
      <p:sp>
        <p:nvSpPr>
          <p:cNvPr id="1945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45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94D58B4-AFB3-4ADD-9755-0D5BCA473AF5}"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幻灯片图像占位符 1"/>
          <p:cNvSpPr>
            <a:spLocks noGrp="1" noRot="1" noChangeAspect="1"/>
          </p:cNvSpPr>
          <p:nvPr>
            <p:ph type="sldImg"/>
          </p:nvPr>
        </p:nvSpPr>
        <p:spPr bwMode="auto">
          <a:noFill/>
          <a:ln>
            <a:solidFill>
              <a:srgbClr val="000000"/>
            </a:solidFill>
            <a:miter lim="800000"/>
          </a:ln>
        </p:spPr>
      </p:sp>
      <p:sp>
        <p:nvSpPr>
          <p:cNvPr id="1966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66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7744AA3-03C0-4C0D-9A94-28E9701F0D27}"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幻灯片图像占位符 1"/>
          <p:cNvSpPr>
            <a:spLocks noGrp="1" noRot="1" noChangeAspect="1"/>
          </p:cNvSpPr>
          <p:nvPr>
            <p:ph type="sldImg"/>
          </p:nvPr>
        </p:nvSpPr>
        <p:spPr bwMode="auto">
          <a:noFill/>
          <a:ln>
            <a:solidFill>
              <a:srgbClr val="000000"/>
            </a:solidFill>
            <a:miter lim="800000"/>
          </a:ln>
        </p:spPr>
      </p:sp>
      <p:sp>
        <p:nvSpPr>
          <p:cNvPr id="1986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86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3EA56B0-E282-4379-8575-7191ACABF156}" type="slidenum">
              <a:rPr lang="zh-CN" altLang="en-US"/>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幻灯片图像占位符 1"/>
          <p:cNvSpPr>
            <a:spLocks noGrp="1" noRot="1" noChangeAspect="1"/>
          </p:cNvSpPr>
          <p:nvPr>
            <p:ph type="sldImg"/>
          </p:nvPr>
        </p:nvSpPr>
        <p:spPr bwMode="auto">
          <a:noFill/>
          <a:ln>
            <a:solidFill>
              <a:srgbClr val="000000"/>
            </a:solidFill>
            <a:miter lim="800000"/>
          </a:ln>
        </p:spPr>
      </p:sp>
      <p:sp>
        <p:nvSpPr>
          <p:cNvPr id="2007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07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3C1A6F9-D276-4075-A921-4CEE1AA98E21}" type="slidenum">
              <a:rPr lang="zh-CN" altLang="en-US"/>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幻灯片图像占位符 1"/>
          <p:cNvSpPr>
            <a:spLocks noGrp="1" noRot="1" noChangeAspect="1"/>
          </p:cNvSpPr>
          <p:nvPr>
            <p:ph type="sldImg"/>
          </p:nvPr>
        </p:nvSpPr>
        <p:spPr bwMode="auto">
          <a:noFill/>
          <a:ln>
            <a:solidFill>
              <a:srgbClr val="000000"/>
            </a:solidFill>
            <a:miter lim="800000"/>
          </a:ln>
        </p:spPr>
      </p:sp>
      <p:sp>
        <p:nvSpPr>
          <p:cNvPr id="2027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27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93D2744-BE09-4AF2-A806-0370A3825AC2}"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幻灯片图像占位符 1"/>
          <p:cNvSpPr>
            <a:spLocks noGrp="1" noRot="1" noChangeAspect="1"/>
          </p:cNvSpPr>
          <p:nvPr>
            <p:ph type="sldImg"/>
          </p:nvPr>
        </p:nvSpPr>
        <p:spPr bwMode="auto">
          <a:noFill/>
          <a:ln>
            <a:solidFill>
              <a:srgbClr val="000000"/>
            </a:solidFill>
            <a:miter lim="800000"/>
          </a:ln>
        </p:spPr>
      </p:sp>
      <p:sp>
        <p:nvSpPr>
          <p:cNvPr id="2048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48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FCF6183-1BD5-4351-987C-54CA2862FAFB}" type="slidenum">
              <a:rPr lang="zh-CN" altLang="en-US"/>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幻灯片图像占位符 1"/>
          <p:cNvSpPr>
            <a:spLocks noGrp="1" noRot="1" noChangeAspect="1"/>
          </p:cNvSpPr>
          <p:nvPr>
            <p:ph type="sldImg"/>
          </p:nvPr>
        </p:nvSpPr>
        <p:spPr bwMode="auto">
          <a:noFill/>
          <a:ln>
            <a:solidFill>
              <a:srgbClr val="000000"/>
            </a:solidFill>
            <a:miter lim="800000"/>
          </a:ln>
        </p:spPr>
      </p:sp>
      <p:sp>
        <p:nvSpPr>
          <p:cNvPr id="2068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68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E0976BC9-543F-4A71-A7BC-F0FA2CCC80D3}" type="slidenum">
              <a:rPr lang="zh-CN" altLang="en-US"/>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幻灯片图像占位符 1"/>
          <p:cNvSpPr>
            <a:spLocks noGrp="1" noRot="1" noChangeAspect="1"/>
          </p:cNvSpPr>
          <p:nvPr>
            <p:ph type="sldImg"/>
          </p:nvPr>
        </p:nvSpPr>
        <p:spPr bwMode="auto">
          <a:noFill/>
          <a:ln>
            <a:solidFill>
              <a:srgbClr val="000000"/>
            </a:solidFill>
            <a:miter lim="800000"/>
          </a:ln>
        </p:spPr>
      </p:sp>
      <p:sp>
        <p:nvSpPr>
          <p:cNvPr id="2088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889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AACC4DC-9410-495C-8F15-1636D533496E}"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幻灯片图像占位符 1"/>
          <p:cNvSpPr>
            <a:spLocks noGrp="1" noRot="1" noChangeAspect="1"/>
          </p:cNvSpPr>
          <p:nvPr>
            <p:ph type="sldImg"/>
          </p:nvPr>
        </p:nvSpPr>
        <p:spPr bwMode="auto">
          <a:noFill/>
          <a:ln>
            <a:solidFill>
              <a:srgbClr val="000000"/>
            </a:solidFill>
            <a:miter lim="800000"/>
          </a:ln>
        </p:spPr>
      </p:sp>
      <p:sp>
        <p:nvSpPr>
          <p:cNvPr id="1740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40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9450A2B-C077-4A1C-A8CE-510F4073DA72}" type="slidenum">
              <a:rPr lang="zh-CN" altLang="en-US"/>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幻灯片图像占位符 1"/>
          <p:cNvSpPr>
            <a:spLocks noGrp="1" noRot="1" noChangeAspect="1"/>
          </p:cNvSpPr>
          <p:nvPr>
            <p:ph type="sldImg"/>
          </p:nvPr>
        </p:nvSpPr>
        <p:spPr bwMode="auto">
          <a:noFill/>
          <a:ln>
            <a:solidFill>
              <a:srgbClr val="000000"/>
            </a:solidFill>
            <a:miter lim="800000"/>
          </a:ln>
        </p:spPr>
      </p:sp>
      <p:sp>
        <p:nvSpPr>
          <p:cNvPr id="2109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09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E7BFAAB-B234-4701-A20F-CC67C487469D}" type="slidenum">
              <a:rPr lang="zh-CN" altLang="en-US"/>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幻灯片图像占位符 1"/>
          <p:cNvSpPr>
            <a:spLocks noGrp="1" noRot="1" noChangeAspect="1"/>
          </p:cNvSpPr>
          <p:nvPr>
            <p:ph type="sldImg"/>
          </p:nvPr>
        </p:nvSpPr>
        <p:spPr bwMode="auto">
          <a:noFill/>
          <a:ln>
            <a:solidFill>
              <a:srgbClr val="000000"/>
            </a:solidFill>
            <a:miter lim="800000"/>
          </a:ln>
        </p:spPr>
      </p:sp>
      <p:sp>
        <p:nvSpPr>
          <p:cNvPr id="2129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299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18803CF-6547-4AE0-9D35-3BFE70BD9120}" type="slidenum">
              <a:rPr lang="zh-CN" altLang="en-US"/>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幻灯片图像占位符 1"/>
          <p:cNvSpPr>
            <a:spLocks noGrp="1" noRot="1" noChangeAspect="1"/>
          </p:cNvSpPr>
          <p:nvPr>
            <p:ph type="sldImg"/>
          </p:nvPr>
        </p:nvSpPr>
        <p:spPr bwMode="auto">
          <a:noFill/>
          <a:ln>
            <a:solidFill>
              <a:srgbClr val="000000"/>
            </a:solidFill>
            <a:miter lim="800000"/>
          </a:ln>
        </p:spPr>
      </p:sp>
      <p:sp>
        <p:nvSpPr>
          <p:cNvPr id="2150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4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D7A413D-D279-462F-8AFE-985977536DDF}" type="slidenum">
              <a:rPr lang="zh-CN" altLang="en-US"/>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幻灯片图像占位符 1"/>
          <p:cNvSpPr>
            <a:spLocks noGrp="1" noRot="1" noChangeAspect="1"/>
          </p:cNvSpPr>
          <p:nvPr>
            <p:ph type="sldImg"/>
          </p:nvPr>
        </p:nvSpPr>
        <p:spPr bwMode="auto">
          <a:noFill/>
          <a:ln>
            <a:solidFill>
              <a:srgbClr val="000000"/>
            </a:solidFill>
            <a:miter lim="800000"/>
          </a:ln>
        </p:spPr>
      </p:sp>
      <p:sp>
        <p:nvSpPr>
          <p:cNvPr id="2191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91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1940363-F3F9-4EDD-8F3F-3D0D505F327E}"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幻灯片图像占位符 1"/>
          <p:cNvSpPr>
            <a:spLocks noGrp="1" noRot="1" noChangeAspect="1"/>
          </p:cNvSpPr>
          <p:nvPr>
            <p:ph type="sldImg"/>
          </p:nvPr>
        </p:nvSpPr>
        <p:spPr bwMode="auto">
          <a:noFill/>
          <a:ln>
            <a:solidFill>
              <a:srgbClr val="000000"/>
            </a:solidFill>
            <a:miter lim="800000"/>
          </a:ln>
        </p:spPr>
      </p:sp>
      <p:sp>
        <p:nvSpPr>
          <p:cNvPr id="2211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118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73A7BAF-A851-4E6D-B4C2-91AE1951B20C}" type="slidenum">
              <a:rPr lang="zh-CN" altLang="en-US"/>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427517C-6360-42D8-BADE-D5A8B59246A1}" type="slidenum">
              <a:rPr lang="zh-CN" altLang="en-US"/>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427517C-6360-42D8-BADE-D5A8B59246A1}" type="slidenum">
              <a:rPr lang="zh-CN" altLang="en-US"/>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427517C-6360-42D8-BADE-D5A8B59246A1}" type="slidenum">
              <a:rPr lang="zh-CN" altLang="en-US"/>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427517C-6360-42D8-BADE-D5A8B59246A1}" type="slidenum">
              <a:rPr lang="zh-CN" altLang="en-US"/>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幻灯片图像占位符 1"/>
          <p:cNvSpPr>
            <a:spLocks noGrp="1" noRot="1" noChangeAspect="1"/>
          </p:cNvSpPr>
          <p:nvPr>
            <p:ph type="sldImg"/>
          </p:nvPr>
        </p:nvSpPr>
        <p:spPr bwMode="auto">
          <a:noFill/>
          <a:ln>
            <a:solidFill>
              <a:srgbClr val="000000"/>
            </a:solidFill>
            <a:miter lim="800000"/>
          </a:ln>
        </p:spPr>
      </p:sp>
      <p:sp>
        <p:nvSpPr>
          <p:cNvPr id="2191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91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1940363-F3F9-4EDD-8F3F-3D0D505F327E}"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幻灯片图像占位符 1"/>
          <p:cNvSpPr>
            <a:spLocks noGrp="1" noRot="1" noChangeAspect="1"/>
          </p:cNvSpPr>
          <p:nvPr>
            <p:ph type="sldImg"/>
          </p:nvPr>
        </p:nvSpPr>
        <p:spPr bwMode="auto">
          <a:noFill/>
          <a:ln>
            <a:solidFill>
              <a:srgbClr val="000000"/>
            </a:solidFill>
            <a:miter lim="800000"/>
          </a:ln>
        </p:spPr>
      </p:sp>
      <p:sp>
        <p:nvSpPr>
          <p:cNvPr id="176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613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58F1CD0-34A8-438F-BBD9-EEE13FD03E56}" type="slidenum">
              <a:rPr lang="zh-CN" altLang="en-US"/>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427517C-6360-42D8-BADE-D5A8B59246A1}" type="slidenum">
              <a:rPr lang="zh-CN" altLang="en-US"/>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幻灯片图像占位符 1"/>
          <p:cNvSpPr>
            <a:spLocks noGrp="1" noRot="1" noChangeAspect="1"/>
          </p:cNvSpPr>
          <p:nvPr>
            <p:ph type="sldImg"/>
          </p:nvPr>
        </p:nvSpPr>
        <p:spPr bwMode="auto">
          <a:noFill/>
          <a:ln>
            <a:solidFill>
              <a:srgbClr val="000000"/>
            </a:solidFill>
            <a:miter lim="800000"/>
          </a:ln>
        </p:spPr>
      </p:sp>
      <p:sp>
        <p:nvSpPr>
          <p:cNvPr id="2252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52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9286F04-71CE-4DC3-856B-A68A8F24B918}"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幻灯片图像占位符 1"/>
          <p:cNvSpPr>
            <a:spLocks noGrp="1" noRot="1" noChangeAspect="1"/>
          </p:cNvSpPr>
          <p:nvPr>
            <p:ph type="sldImg"/>
          </p:nvPr>
        </p:nvSpPr>
        <p:spPr bwMode="auto">
          <a:noFill/>
          <a:ln>
            <a:solidFill>
              <a:srgbClr val="000000"/>
            </a:solidFill>
            <a:miter lim="800000"/>
          </a:ln>
        </p:spPr>
      </p:sp>
      <p:sp>
        <p:nvSpPr>
          <p:cNvPr id="1781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817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9D481D5-E910-45BF-852C-740B85E9AE1A}"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幻灯片图像占位符 1"/>
          <p:cNvSpPr>
            <a:spLocks noGrp="1" noRot="1" noChangeAspect="1"/>
          </p:cNvSpPr>
          <p:nvPr>
            <p:ph type="sldImg"/>
          </p:nvPr>
        </p:nvSpPr>
        <p:spPr bwMode="auto">
          <a:noFill/>
          <a:ln>
            <a:solidFill>
              <a:srgbClr val="000000"/>
            </a:solidFill>
            <a:miter lim="800000"/>
          </a:ln>
        </p:spPr>
      </p:sp>
      <p:sp>
        <p:nvSpPr>
          <p:cNvPr id="1802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022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1D7087D-BFC0-48CD-9CC4-EC9977E4DAB1}"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幻灯片图像占位符 1"/>
          <p:cNvSpPr>
            <a:spLocks noGrp="1" noRot="1" noChangeAspect="1"/>
          </p:cNvSpPr>
          <p:nvPr>
            <p:ph type="sldImg"/>
          </p:nvPr>
        </p:nvSpPr>
        <p:spPr bwMode="auto">
          <a:noFill/>
          <a:ln>
            <a:solidFill>
              <a:srgbClr val="000000"/>
            </a:solidFill>
            <a:miter lim="800000"/>
          </a:ln>
        </p:spPr>
      </p:sp>
      <p:sp>
        <p:nvSpPr>
          <p:cNvPr id="1822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227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6713031-8F25-4D7C-8F18-A7F86C718F72}"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幻灯片图像占位符 1"/>
          <p:cNvSpPr>
            <a:spLocks noGrp="1" noRot="1" noChangeAspect="1"/>
          </p:cNvSpPr>
          <p:nvPr>
            <p:ph type="sldImg"/>
          </p:nvPr>
        </p:nvSpPr>
        <p:spPr bwMode="auto">
          <a:noFill/>
          <a:ln>
            <a:solidFill>
              <a:srgbClr val="000000"/>
            </a:solidFill>
            <a:miter lim="800000"/>
          </a:ln>
        </p:spPr>
      </p:sp>
      <p:sp>
        <p:nvSpPr>
          <p:cNvPr id="1843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432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47DD677-5620-42C3-9E54-4AAB1D8B59F9}"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幻灯片图像占位符 1"/>
          <p:cNvSpPr>
            <a:spLocks noGrp="1" noRot="1" noChangeAspect="1"/>
          </p:cNvSpPr>
          <p:nvPr>
            <p:ph type="sldImg"/>
          </p:nvPr>
        </p:nvSpPr>
        <p:spPr bwMode="auto">
          <a:noFill/>
          <a:ln>
            <a:solidFill>
              <a:srgbClr val="000000"/>
            </a:solidFill>
            <a:miter lim="800000"/>
          </a:ln>
        </p:spPr>
      </p:sp>
      <p:sp>
        <p:nvSpPr>
          <p:cNvPr id="1863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637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B8DAF0A-B48D-4E3C-B626-47C9A3681ABF}"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幻灯片图像占位符 1"/>
          <p:cNvSpPr>
            <a:spLocks noGrp="1" noRot="1" noChangeAspect="1"/>
          </p:cNvSpPr>
          <p:nvPr>
            <p:ph type="sldImg"/>
          </p:nvPr>
        </p:nvSpPr>
        <p:spPr bwMode="auto">
          <a:noFill/>
          <a:ln>
            <a:solidFill>
              <a:srgbClr val="000000"/>
            </a:solidFill>
            <a:miter lim="800000"/>
          </a:ln>
        </p:spPr>
      </p:sp>
      <p:sp>
        <p:nvSpPr>
          <p:cNvPr id="1884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841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AAB71AB-A55F-49DF-B7DE-15B035CC8CD7}" type="slidenum">
              <a:rPr lang="zh-CN" altLang="en-US">
                <a:solidFill>
                  <a:srgbClr val="000000"/>
                </a:solidFill>
              </a:rPr>
            </a:fld>
            <a:endParaRPr lang="en-US" altLang="zh-CN">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6" Type="http://schemas.openxmlformats.org/officeDocument/2006/relationships/theme" Target="../theme/theme1.xml"/><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3" Type="http://schemas.openxmlformats.org/officeDocument/2006/relationships/theme" Target="../theme/theme2.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80.xml"/><Relationship Id="rId8" Type="http://schemas.openxmlformats.org/officeDocument/2006/relationships/slideLayout" Target="../slideLayouts/slideLayout79.xml"/><Relationship Id="rId7" Type="http://schemas.openxmlformats.org/officeDocument/2006/relationships/slideLayout" Target="../slideLayouts/slideLayout78.xml"/><Relationship Id="rId6" Type="http://schemas.openxmlformats.org/officeDocument/2006/relationships/slideLayout" Target="../slideLayouts/slideLayout77.xml"/><Relationship Id="rId5" Type="http://schemas.openxmlformats.org/officeDocument/2006/relationships/slideLayout" Target="../slideLayouts/slideLayout76.xml"/><Relationship Id="rId4" Type="http://schemas.openxmlformats.org/officeDocument/2006/relationships/slideLayout" Target="../slideLayouts/slideLayout75.xml"/><Relationship Id="rId33" Type="http://schemas.openxmlformats.org/officeDocument/2006/relationships/theme" Target="../theme/theme3.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74.xml"/><Relationship Id="rId29" Type="http://schemas.openxmlformats.org/officeDocument/2006/relationships/slideLayout" Target="../slideLayouts/slideLayout100.xml"/><Relationship Id="rId28" Type="http://schemas.openxmlformats.org/officeDocument/2006/relationships/slideLayout" Target="../slideLayouts/slideLayout99.xml"/><Relationship Id="rId27" Type="http://schemas.openxmlformats.org/officeDocument/2006/relationships/slideLayout" Target="../slideLayouts/slideLayout98.xml"/><Relationship Id="rId26" Type="http://schemas.openxmlformats.org/officeDocument/2006/relationships/slideLayout" Target="../slideLayouts/slideLayout97.xml"/><Relationship Id="rId25" Type="http://schemas.openxmlformats.org/officeDocument/2006/relationships/slideLayout" Target="../slideLayouts/slideLayout96.xml"/><Relationship Id="rId24" Type="http://schemas.openxmlformats.org/officeDocument/2006/relationships/slideLayout" Target="../slideLayouts/slideLayout95.xml"/><Relationship Id="rId23" Type="http://schemas.openxmlformats.org/officeDocument/2006/relationships/slideLayout" Target="../slideLayouts/slideLayout94.xml"/><Relationship Id="rId22" Type="http://schemas.openxmlformats.org/officeDocument/2006/relationships/slideLayout" Target="../slideLayouts/slideLayout93.xml"/><Relationship Id="rId21" Type="http://schemas.openxmlformats.org/officeDocument/2006/relationships/slideLayout" Target="../slideLayouts/slideLayout92.xml"/><Relationship Id="rId20" Type="http://schemas.openxmlformats.org/officeDocument/2006/relationships/slideLayout" Target="../slideLayouts/slideLayout91.xml"/><Relationship Id="rId2" Type="http://schemas.openxmlformats.org/officeDocument/2006/relationships/slideLayout" Target="../slideLayouts/slideLayout73.xml"/><Relationship Id="rId19" Type="http://schemas.openxmlformats.org/officeDocument/2006/relationships/slideLayout" Target="../slideLayouts/slideLayout90.xml"/><Relationship Id="rId18" Type="http://schemas.openxmlformats.org/officeDocument/2006/relationships/slideLayout" Target="../slideLayouts/slideLayout89.xml"/><Relationship Id="rId17" Type="http://schemas.openxmlformats.org/officeDocument/2006/relationships/slideLayout" Target="../slideLayouts/slideLayout88.xml"/><Relationship Id="rId16" Type="http://schemas.openxmlformats.org/officeDocument/2006/relationships/slideLayout" Target="../slideLayouts/slideLayout87.xml"/><Relationship Id="rId15" Type="http://schemas.openxmlformats.org/officeDocument/2006/relationships/slideLayout" Target="../slideLayouts/slideLayout86.xml"/><Relationship Id="rId14" Type="http://schemas.openxmlformats.org/officeDocument/2006/relationships/slideLayout" Target="../slideLayouts/slideLayout85.xml"/><Relationship Id="rId13" Type="http://schemas.openxmlformats.org/officeDocument/2006/relationships/slideLayout" Target="../slideLayouts/slideLayout84.xml"/><Relationship Id="rId12" Type="http://schemas.openxmlformats.org/officeDocument/2006/relationships/slideLayout" Target="../slideLayouts/slideLayout83.xml"/><Relationship Id="rId11" Type="http://schemas.openxmlformats.org/officeDocument/2006/relationships/slideLayout" Target="../slideLayouts/slideLayout82.xml"/><Relationship Id="rId10" Type="http://schemas.openxmlformats.org/officeDocument/2006/relationships/slideLayout" Target="../slideLayouts/slideLayout81.xml"/><Relationship Id="rId1"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09.xml"/><Relationship Id="rId8" Type="http://schemas.openxmlformats.org/officeDocument/2006/relationships/slideLayout" Target="../slideLayouts/slideLayout108.xml"/><Relationship Id="rId7" Type="http://schemas.openxmlformats.org/officeDocument/2006/relationships/slideLayout" Target="../slideLayouts/slideLayout107.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33" Type="http://schemas.openxmlformats.org/officeDocument/2006/relationships/theme" Target="../theme/theme4.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03.xml"/><Relationship Id="rId29" Type="http://schemas.openxmlformats.org/officeDocument/2006/relationships/slideLayout" Target="../slideLayouts/slideLayout129.xml"/><Relationship Id="rId28" Type="http://schemas.openxmlformats.org/officeDocument/2006/relationships/slideLayout" Target="../slideLayouts/slideLayout128.xml"/><Relationship Id="rId27" Type="http://schemas.openxmlformats.org/officeDocument/2006/relationships/slideLayout" Target="../slideLayouts/slideLayout127.xml"/><Relationship Id="rId26" Type="http://schemas.openxmlformats.org/officeDocument/2006/relationships/slideLayout" Target="../slideLayouts/slideLayout126.xml"/><Relationship Id="rId25" Type="http://schemas.openxmlformats.org/officeDocument/2006/relationships/slideLayout" Target="../slideLayouts/slideLayout125.xml"/><Relationship Id="rId24" Type="http://schemas.openxmlformats.org/officeDocument/2006/relationships/slideLayout" Target="../slideLayouts/slideLayout124.xml"/><Relationship Id="rId23" Type="http://schemas.openxmlformats.org/officeDocument/2006/relationships/slideLayout" Target="../slideLayouts/slideLayout123.xml"/><Relationship Id="rId22" Type="http://schemas.openxmlformats.org/officeDocument/2006/relationships/slideLayout" Target="../slideLayouts/slideLayout122.xml"/><Relationship Id="rId21" Type="http://schemas.openxmlformats.org/officeDocument/2006/relationships/slideLayout" Target="../slideLayouts/slideLayout121.xml"/><Relationship Id="rId20" Type="http://schemas.openxmlformats.org/officeDocument/2006/relationships/slideLayout" Target="../slideLayouts/slideLayout120.xml"/><Relationship Id="rId2" Type="http://schemas.openxmlformats.org/officeDocument/2006/relationships/slideLayout" Target="../slideLayouts/slideLayout102.xml"/><Relationship Id="rId19" Type="http://schemas.openxmlformats.org/officeDocument/2006/relationships/slideLayout" Target="../slideLayouts/slideLayout119.xml"/><Relationship Id="rId18" Type="http://schemas.openxmlformats.org/officeDocument/2006/relationships/slideLayout" Target="../slideLayouts/slideLayout118.xml"/><Relationship Id="rId17" Type="http://schemas.openxmlformats.org/officeDocument/2006/relationships/slideLayout" Target="../slideLayouts/slideLayout117.xml"/><Relationship Id="rId16" Type="http://schemas.openxmlformats.org/officeDocument/2006/relationships/slideLayout" Target="../slideLayouts/slideLayout116.xml"/><Relationship Id="rId15" Type="http://schemas.openxmlformats.org/officeDocument/2006/relationships/slideLayout" Target="../slideLayouts/slideLayout115.xml"/><Relationship Id="rId14" Type="http://schemas.openxmlformats.org/officeDocument/2006/relationships/slideLayout" Target="../slideLayouts/slideLayout114.xml"/><Relationship Id="rId13" Type="http://schemas.openxmlformats.org/officeDocument/2006/relationships/slideLayout" Target="../slideLayouts/slideLayout113.xml"/><Relationship Id="rId12" Type="http://schemas.openxmlformats.org/officeDocument/2006/relationships/slideLayout" Target="../slideLayouts/slideLayout112.xml"/><Relationship Id="rId11" Type="http://schemas.openxmlformats.org/officeDocument/2006/relationships/slideLayout" Target="../slideLayouts/slideLayout111.xml"/><Relationship Id="rId10" Type="http://schemas.openxmlformats.org/officeDocument/2006/relationships/slideLayout" Target="../slideLayouts/slideLayout110.xml"/><Relationship Id="rId1" Type="http://schemas.openxmlformats.org/officeDocument/2006/relationships/slideLayout" Target="../slideLayouts/slideLayout10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138.xml"/><Relationship Id="rId8" Type="http://schemas.openxmlformats.org/officeDocument/2006/relationships/slideLayout" Target="../slideLayouts/slideLayout137.xml"/><Relationship Id="rId7" Type="http://schemas.openxmlformats.org/officeDocument/2006/relationships/slideLayout" Target="../slideLayouts/slideLayout136.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4" Type="http://schemas.openxmlformats.org/officeDocument/2006/relationships/slideLayout" Target="../slideLayouts/slideLayout133.xml"/><Relationship Id="rId33" Type="http://schemas.openxmlformats.org/officeDocument/2006/relationships/theme" Target="../theme/theme5.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32.xml"/><Relationship Id="rId29" Type="http://schemas.openxmlformats.org/officeDocument/2006/relationships/slideLayout" Target="../slideLayouts/slideLayout158.xml"/><Relationship Id="rId28" Type="http://schemas.openxmlformats.org/officeDocument/2006/relationships/slideLayout" Target="../slideLayouts/slideLayout157.xml"/><Relationship Id="rId27" Type="http://schemas.openxmlformats.org/officeDocument/2006/relationships/slideLayout" Target="../slideLayouts/slideLayout156.xml"/><Relationship Id="rId26" Type="http://schemas.openxmlformats.org/officeDocument/2006/relationships/slideLayout" Target="../slideLayouts/slideLayout155.xml"/><Relationship Id="rId25" Type="http://schemas.openxmlformats.org/officeDocument/2006/relationships/slideLayout" Target="../slideLayouts/slideLayout154.xml"/><Relationship Id="rId24" Type="http://schemas.openxmlformats.org/officeDocument/2006/relationships/slideLayout" Target="../slideLayouts/slideLayout153.xml"/><Relationship Id="rId23" Type="http://schemas.openxmlformats.org/officeDocument/2006/relationships/slideLayout" Target="../slideLayouts/slideLayout152.xml"/><Relationship Id="rId22" Type="http://schemas.openxmlformats.org/officeDocument/2006/relationships/slideLayout" Target="../slideLayouts/slideLayout151.xml"/><Relationship Id="rId21" Type="http://schemas.openxmlformats.org/officeDocument/2006/relationships/slideLayout" Target="../slideLayouts/slideLayout150.xml"/><Relationship Id="rId20" Type="http://schemas.openxmlformats.org/officeDocument/2006/relationships/slideLayout" Target="../slideLayouts/slideLayout149.xml"/><Relationship Id="rId2" Type="http://schemas.openxmlformats.org/officeDocument/2006/relationships/slideLayout" Target="../slideLayouts/slideLayout131.xml"/><Relationship Id="rId19" Type="http://schemas.openxmlformats.org/officeDocument/2006/relationships/slideLayout" Target="../slideLayouts/slideLayout148.xml"/><Relationship Id="rId18" Type="http://schemas.openxmlformats.org/officeDocument/2006/relationships/slideLayout" Target="../slideLayouts/slideLayout147.xml"/><Relationship Id="rId17" Type="http://schemas.openxmlformats.org/officeDocument/2006/relationships/slideLayout" Target="../slideLayouts/slideLayout146.xml"/><Relationship Id="rId16" Type="http://schemas.openxmlformats.org/officeDocument/2006/relationships/slideLayout" Target="../slideLayouts/slideLayout145.xml"/><Relationship Id="rId15" Type="http://schemas.openxmlformats.org/officeDocument/2006/relationships/slideLayout" Target="../slideLayouts/slideLayout144.xml"/><Relationship Id="rId14" Type="http://schemas.openxmlformats.org/officeDocument/2006/relationships/slideLayout" Target="../slideLayouts/slideLayout143.xml"/><Relationship Id="rId13" Type="http://schemas.openxmlformats.org/officeDocument/2006/relationships/slideLayout" Target="../slideLayouts/slideLayout142.xml"/><Relationship Id="rId12" Type="http://schemas.openxmlformats.org/officeDocument/2006/relationships/slideLayout" Target="../slideLayouts/slideLayout141.xml"/><Relationship Id="rId11" Type="http://schemas.openxmlformats.org/officeDocument/2006/relationships/slideLayout" Target="../slideLayouts/slideLayout140.xml"/><Relationship Id="rId10" Type="http://schemas.openxmlformats.org/officeDocument/2006/relationships/slideLayout" Target="../slideLayouts/slideLayout139.xml"/><Relationship Id="rId1"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p>
        </p:txBody>
      </p:sp>
      <p:grpSp>
        <p:nvGrpSpPr>
          <p:cNvPr id="1029" name="组合 16" hidden="1"/>
          <p:cNvGrpSpPr/>
          <p:nvPr userDrawn="1"/>
        </p:nvGrpSpPr>
        <p:grpSpPr bwMode="auto">
          <a:xfrm>
            <a:off x="-96838" y="-242888"/>
            <a:ext cx="12288838" cy="7685088"/>
            <a:chOff x="1740032" y="1556792"/>
            <a:chExt cx="3995928" cy="2499360"/>
          </a:xfrm>
        </p:grpSpPr>
        <p:pic>
          <p:nvPicPr>
            <p:cNvPr id="1034" name="图片 14"/>
            <p:cNvPicPr>
              <a:picLocks noChangeAspect="1"/>
            </p:cNvPicPr>
            <p:nvPr userDrawn="1"/>
          </p:nvPicPr>
          <p:blipFill>
            <a:blip r:embed="rId43"/>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userDrawn="1"/>
        </p:nvSpPr>
        <p:spPr>
          <a:xfrm>
            <a:off x="0" y="758825"/>
            <a:ext cx="12192000" cy="6099175"/>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userDrawn="1"/>
        </p:nvSpPr>
        <p:spPr>
          <a:xfrm rot="2700000">
            <a:off x="-26194" y="202406"/>
            <a:ext cx="488950" cy="490538"/>
          </a:xfrm>
          <a:prstGeom prst="rect">
            <a:avLst/>
          </a:prstGeom>
          <a:blipFill dpi="0" rotWithShape="1">
            <a:blip r:embed="rId45"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45061" name="组合 16" hidden="1"/>
          <p:cNvGrpSpPr/>
          <p:nvPr userDrawn="1"/>
        </p:nvGrpSpPr>
        <p:grpSpPr bwMode="auto">
          <a:xfrm>
            <a:off x="-96838" y="-242888"/>
            <a:ext cx="12288838" cy="7685088"/>
            <a:chOff x="1740032" y="1556792"/>
            <a:chExt cx="3995928" cy="2499360"/>
          </a:xfrm>
        </p:grpSpPr>
        <p:pic>
          <p:nvPicPr>
            <p:cNvPr id="4506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75781" name="组合 16" hidden="1"/>
          <p:cNvGrpSpPr/>
          <p:nvPr userDrawn="1"/>
        </p:nvGrpSpPr>
        <p:grpSpPr bwMode="auto">
          <a:xfrm>
            <a:off x="-96838" y="-242888"/>
            <a:ext cx="12288838" cy="7685088"/>
            <a:chOff x="1740032" y="1556792"/>
            <a:chExt cx="3995928" cy="2499360"/>
          </a:xfrm>
        </p:grpSpPr>
        <p:pic>
          <p:nvPicPr>
            <p:cNvPr id="7578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746" r:id="rId25"/>
    <p:sldLayoutId id="2147483747" r:id="rId26"/>
    <p:sldLayoutId id="2147483748" r:id="rId27"/>
    <p:sldLayoutId id="2147483749" r:id="rId28"/>
    <p:sldLayoutId id="214748375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106501" name="组合 16" hidden="1"/>
          <p:cNvGrpSpPr/>
          <p:nvPr userDrawn="1"/>
        </p:nvGrpSpPr>
        <p:grpSpPr bwMode="auto">
          <a:xfrm>
            <a:off x="-96838" y="-242888"/>
            <a:ext cx="12288838" cy="7685088"/>
            <a:chOff x="1740032" y="1556792"/>
            <a:chExt cx="3995928" cy="2499360"/>
          </a:xfrm>
        </p:grpSpPr>
        <p:pic>
          <p:nvPicPr>
            <p:cNvPr id="10650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137221" name="组合 16" hidden="1"/>
          <p:cNvGrpSpPr/>
          <p:nvPr userDrawn="1"/>
        </p:nvGrpSpPr>
        <p:grpSpPr bwMode="auto">
          <a:xfrm>
            <a:off x="-96838" y="-242888"/>
            <a:ext cx="12288838" cy="7685088"/>
            <a:chOff x="1740032" y="1556792"/>
            <a:chExt cx="3995928" cy="2499360"/>
          </a:xfrm>
        </p:grpSpPr>
        <p:pic>
          <p:nvPicPr>
            <p:cNvPr id="13722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 id="2147483806" r:id="rId25"/>
    <p:sldLayoutId id="2147483807" r:id="rId26"/>
    <p:sldLayoutId id="2147483808" r:id="rId27"/>
    <p:sldLayoutId id="2147483809" r:id="rId28"/>
    <p:sldLayoutId id="214748381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audio" Target="NULL" TargetMode="Externa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8.xml"/><Relationship Id="rId2" Type="http://schemas.openxmlformats.org/officeDocument/2006/relationships/image" Target="../media/image20.png"/><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22.GI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9.xml"/><Relationship Id="rId2" Type="http://schemas.openxmlformats.org/officeDocument/2006/relationships/image" Target="../media/image23.png"/><Relationship Id="rId1" Type="http://schemas.openxmlformats.org/officeDocument/2006/relationships/tags" Target="../tags/tag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3" name="矩形 2"/>
          <p:cNvSpPr/>
          <p:nvPr/>
        </p:nvSpPr>
        <p:spPr>
          <a:xfrm rot="2700000">
            <a:off x="-1104900" y="1838325"/>
            <a:ext cx="2886075" cy="2886075"/>
          </a:xfrm>
          <a:prstGeom prst="rect">
            <a:avLst/>
          </a:prstGeom>
          <a:blipFill dpi="0" rotWithShape="1">
            <a:blip r:embed="rId1"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rot="18900000">
            <a:off x="1612900" y="1354138"/>
            <a:ext cx="1533525" cy="15335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rot="2700000">
            <a:off x="2234407" y="2905919"/>
            <a:ext cx="1938337" cy="1939925"/>
          </a:xfrm>
          <a:prstGeom prst="rect">
            <a:avLst/>
          </a:prstGeom>
          <a:blipFill dpi="0" rotWithShape="1">
            <a:blip r:embed="rId2"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rot="18900000">
            <a:off x="1065213" y="4260850"/>
            <a:ext cx="1533525" cy="153352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rot="18900000">
            <a:off x="4398963" y="2592388"/>
            <a:ext cx="1533525" cy="1535112"/>
          </a:xfrm>
          <a:prstGeom prst="rect">
            <a:avLst/>
          </a:prstGeom>
          <a:blipFill dpi="0" rotWithShape="1">
            <a:blip r:embed="rId3"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rot="2700000">
            <a:off x="5712619" y="3318669"/>
            <a:ext cx="2322513" cy="23209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rot="18900000">
            <a:off x="4219575" y="4086225"/>
            <a:ext cx="752475" cy="7524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rot="18900000">
            <a:off x="5891213" y="2397125"/>
            <a:ext cx="752475" cy="754063"/>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8616950" y="4365625"/>
            <a:ext cx="3130550" cy="12954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3200" b="1">
                <a:solidFill>
                  <a:srgbClr val="FFFFFF"/>
                </a:solidFill>
              </a:rPr>
              <a:t>Unit 8:  Festivals</a:t>
            </a:r>
            <a:endParaRPr lang="en-US" altLang="zh-CN" sz="3200" b="1">
              <a:solidFill>
                <a:srgbClr val="FFFFFF"/>
              </a:solidFill>
            </a:endParaRPr>
          </a:p>
          <a:p>
            <a:pPr algn="ctr">
              <a:defRPr/>
            </a:pPr>
            <a:endParaRPr lang="zh-CN" altLang="en-US" sz="3200">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3"/>
          <p:cNvSpPr txBox="1"/>
          <p:nvPr/>
        </p:nvSpPr>
        <p:spPr>
          <a:xfrm>
            <a:off x="8184232" y="3140968"/>
            <a:ext cx="3877985" cy="646331"/>
          </a:xfrm>
          <a:prstGeom prst="rect">
            <a:avLst/>
          </a:prstGeom>
          <a:noFill/>
        </p:spPr>
        <p:txBody>
          <a:bodyPr wrap="none">
            <a:spAutoFit/>
          </a:bodyPr>
          <a:lstStyle/>
          <a:p>
            <a:pPr fontAlgn="auto">
              <a:spcBef>
                <a:spcPts val="0"/>
              </a:spcBef>
              <a:spcAft>
                <a:spcPts val="0"/>
              </a:spcAft>
              <a:defRPr/>
            </a:pPr>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a:spLocks noChangeArrowheads="1"/>
          </p:cNvSpPr>
          <p:nvPr/>
        </p:nvSpPr>
        <p:spPr bwMode="auto">
          <a:xfrm>
            <a:off x="6024563" y="11113"/>
            <a:ext cx="5975350" cy="2124075"/>
          </a:xfrm>
          <a:prstGeom prst="rect">
            <a:avLst/>
          </a:prstGeom>
          <a:noFill/>
          <a:ln w="9525">
            <a:noFill/>
            <a:miter lim="800000"/>
          </a:ln>
        </p:spPr>
        <p:txBody>
          <a:bodyPr>
            <a:spAutoFit/>
          </a:bodyPr>
          <a:lstStyle/>
          <a:p>
            <a:r>
              <a:rPr lang="en-US" altLang="zh-CN" sz="4400">
                <a:solidFill>
                  <a:srgbClr val="7030A0"/>
                </a:solidFill>
                <a:latin typeface="Copperplate Gothic Bold"/>
              </a:rPr>
              <a:t>Oral English for Nursery School Teachers</a:t>
            </a:r>
            <a:endParaRPr lang="en-US" altLang="zh-CN" sz="4400">
              <a:solidFill>
                <a:srgbClr val="7030A0"/>
              </a:solidFill>
              <a:latin typeface="Copperplate Gothic Bold"/>
            </a:endParaRPr>
          </a:p>
        </p:txBody>
      </p:sp>
      <p:pic>
        <p:nvPicPr>
          <p:cNvPr id="4" name="Shape">
            <a:hlinkClick r:id="" action="ppaction://media"/>
          </p:cNvPr>
          <p:cNvPicPr>
            <a:picLocks noRot="1" noChangeAspect="1"/>
          </p:cNvPicPr>
          <p:nvPr>
            <a:audioFile r:link="rId4"/>
          </p:nvPr>
        </p:nvPicPr>
        <p:blipFill>
          <a:blip r:embed="rId5"/>
          <a:srcRect/>
          <a:stretch>
            <a:fillRect/>
          </a:stretch>
        </p:blipFill>
        <p:spPr bwMode="auto">
          <a:xfrm>
            <a:off x="-1176338" y="-582613"/>
            <a:ext cx="609600" cy="609601"/>
          </a:xfrm>
          <a:prstGeom prst="rect">
            <a:avLst/>
          </a:prstGeom>
          <a:noFill/>
          <a:ln w="9525">
            <a:noFill/>
            <a:miter lim="800000"/>
            <a:headEnd/>
            <a:tailEnd/>
          </a:ln>
        </p:spPr>
      </p:pic>
    </p:spTree>
  </p:cSld>
  <p:clrMapOvr>
    <a:masterClrMapping/>
  </p:clrMapOvr>
  <p:transition spd="slow"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750"/>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animBg="1"/>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739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4224338"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sp>
        <p:nvSpPr>
          <p:cNvPr id="189443" name="文本框 1"/>
          <p:cNvSpPr txBox="1">
            <a:spLocks noChangeArrowheads="1"/>
          </p:cNvSpPr>
          <p:nvPr/>
        </p:nvSpPr>
        <p:spPr bwMode="auto">
          <a:xfrm>
            <a:off x="334963" y="836613"/>
            <a:ext cx="9001125" cy="6270625"/>
          </a:xfrm>
          <a:prstGeom prst="rect">
            <a:avLst/>
          </a:prstGeom>
          <a:noFill/>
          <a:ln w="9525">
            <a:noFill/>
            <a:miter lim="800000"/>
          </a:ln>
        </p:spPr>
        <p:txBody>
          <a:bodyPr>
            <a:spAutoFit/>
          </a:bodyPr>
          <a:lstStyle/>
          <a:p>
            <a:r>
              <a:rPr lang="en-US" altLang="zh-CN" sz="2800" b="1">
                <a:solidFill>
                  <a:srgbClr val="7030A0"/>
                </a:solidFill>
                <a:latin typeface="Times New Roman" panose="02020603050405020304" pitchFamily="18" charset="0"/>
                <a:cs typeface="Times New Roman" panose="02020603050405020304" pitchFamily="18" charset="0"/>
              </a:rPr>
              <a:t>Dialogue 1</a:t>
            </a:r>
            <a:endParaRPr lang="en-US" altLang="zh-CN" sz="2800" b="1">
              <a:solidFill>
                <a:srgbClr val="7030A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Happy Children’s Day, my dear kids.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Thank you.</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Our class will sing a song together on the stage few minutes later.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Great.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Are you ready?</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Yes.</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Excellent. Let’s wait in line here.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Ok.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Now. It’s our turn. Follow me one after another to the stage.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Follow you one after another.</a:t>
            </a:r>
            <a:endParaRPr lang="zh-CN" altLang="zh-CN">
              <a:latin typeface="Calibri" panose="020F0502020204030204" pitchFamily="34" charset="0"/>
            </a:endParaRPr>
          </a:p>
          <a:p>
            <a:endParaRPr lang="zh-CN" altLang="en-US">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a:spLocks noChangeArrowheads="1"/>
          </p:cNvSpPr>
          <p:nvPr/>
        </p:nvSpPr>
        <p:spPr bwMode="auto">
          <a:xfrm>
            <a:off x="0" y="1700213"/>
            <a:ext cx="8712200" cy="3074987"/>
          </a:xfrm>
          <a:prstGeom prst="rect">
            <a:avLst/>
          </a:prstGeom>
          <a:noFill/>
          <a:ln w="9525">
            <a:noFill/>
            <a:miter lim="800000"/>
          </a:ln>
        </p:spPr>
        <p:txBody>
          <a:bodyPr lIns="91349" tIns="45675" rIns="91349" bIns="45675">
            <a:spAutoFit/>
          </a:bodyPr>
          <a:lstStyle/>
          <a:p>
            <a:pPr marL="342900" indent="-342900"/>
            <a:r>
              <a:rPr lang="zh-CN" altLang="en-US" sz="2800">
                <a:latin typeface="Times New Roman" panose="02020603050405020304" pitchFamily="18" charset="0"/>
                <a:cs typeface="Times New Roman" panose="02020603050405020304" pitchFamily="18" charset="0"/>
              </a:rPr>
              <a:t>知识点讲解：</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lgn="just">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Happy Children’s Day.  “</a:t>
            </a:r>
            <a:r>
              <a:rPr lang="zh-CN" altLang="en-US" sz="2400">
                <a:solidFill>
                  <a:srgbClr val="000000"/>
                </a:solidFill>
                <a:latin typeface="Times New Roman" panose="02020603050405020304" pitchFamily="18" charset="0"/>
                <a:cs typeface="Times New Roman" panose="02020603050405020304" pitchFamily="18" charset="0"/>
              </a:rPr>
              <a:t>六一儿童节快乐”的意思，是节日问候语。类似的问候语有：</a:t>
            </a:r>
            <a:r>
              <a:rPr lang="en-US" altLang="zh-CN" sz="2400">
                <a:solidFill>
                  <a:srgbClr val="000000"/>
                </a:solidFill>
                <a:latin typeface="Times New Roman" panose="02020603050405020304" pitchFamily="18" charset="0"/>
                <a:cs typeface="Times New Roman" panose="02020603050405020304" pitchFamily="18" charset="0"/>
              </a:rPr>
              <a:t>Happy Teacher’s Day!  Merry Christmas!</a:t>
            </a:r>
            <a:endParaRPr lang="en-US" altLang="zh-CN" sz="2400">
              <a:solidFill>
                <a:srgbClr val="000000"/>
              </a:solidFill>
              <a:latin typeface="Times New Roman" panose="02020603050405020304" pitchFamily="18" charset="0"/>
              <a:cs typeface="Times New Roman" panose="02020603050405020304" pitchFamily="18" charset="0"/>
            </a:endParaRPr>
          </a:p>
          <a:p>
            <a:pPr marL="342900" indent="-342900" algn="just">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Sing a song </a:t>
            </a:r>
            <a:r>
              <a:rPr lang="zh-CN" altLang="en-US" sz="2400">
                <a:solidFill>
                  <a:srgbClr val="000000"/>
                </a:solidFill>
                <a:latin typeface="Times New Roman" panose="02020603050405020304" pitchFamily="18" charset="0"/>
                <a:cs typeface="Times New Roman" panose="02020603050405020304" pitchFamily="18" charset="0"/>
              </a:rPr>
              <a:t>唱一首歌</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lgn="just">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Let’s wait in line here. </a:t>
            </a:r>
            <a:r>
              <a:rPr lang="zh-CN" altLang="en-US" sz="2400">
                <a:solidFill>
                  <a:srgbClr val="000000"/>
                </a:solidFill>
                <a:latin typeface="Times New Roman" panose="02020603050405020304" pitchFamily="18" charset="0"/>
                <a:cs typeface="Times New Roman" panose="02020603050405020304" pitchFamily="18" charset="0"/>
              </a:rPr>
              <a:t>让我们排好队在这里等一等。</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lgn="just">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It’s our turn. </a:t>
            </a:r>
            <a:r>
              <a:rPr lang="zh-CN" altLang="en-US" sz="2400">
                <a:solidFill>
                  <a:srgbClr val="000000"/>
                </a:solidFill>
                <a:latin typeface="Times New Roman" panose="02020603050405020304" pitchFamily="18" charset="0"/>
                <a:cs typeface="Times New Roman" panose="02020603050405020304" pitchFamily="18" charset="0"/>
              </a:rPr>
              <a:t>轮到我们了。</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lgn="just">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Follow you one after another. </a:t>
            </a:r>
            <a:r>
              <a:rPr lang="zh-CN" altLang="en-US" sz="2400">
                <a:solidFill>
                  <a:srgbClr val="000000"/>
                </a:solidFill>
                <a:latin typeface="Times New Roman" panose="02020603050405020304" pitchFamily="18" charset="0"/>
                <a:cs typeface="Times New Roman" panose="02020603050405020304" pitchFamily="18" charset="0"/>
              </a:rPr>
              <a:t>一个接一个跟着你。</a:t>
            </a:r>
            <a:endParaRPr lang="zh-CN" altLang="zh-CN" sz="2400">
              <a:solidFill>
                <a:srgbClr val="000000"/>
              </a:solidFill>
              <a:latin typeface="Times New Roman" panose="02020603050405020304" pitchFamily="18" charset="0"/>
              <a:cs typeface="Times New Roman" panose="02020603050405020304" pitchFamily="18" charset="0"/>
            </a:endParaRPr>
          </a:p>
        </p:txBody>
      </p:sp>
      <p:sp>
        <p:nvSpPr>
          <p:cNvPr id="10" name="任意多边形 9"/>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2" presetClass="entr" presetSubtype="1" fill="hold" grpId="0" nodeType="withEffect">
                                  <p:stCondLst>
                                    <p:cond delay="40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sp>
        <p:nvSpPr>
          <p:cNvPr id="193539" name="文本框 1"/>
          <p:cNvSpPr txBox="1">
            <a:spLocks noChangeArrowheads="1"/>
          </p:cNvSpPr>
          <p:nvPr/>
        </p:nvSpPr>
        <p:spPr bwMode="auto">
          <a:xfrm>
            <a:off x="263525" y="765175"/>
            <a:ext cx="10440988" cy="6972300"/>
          </a:xfrm>
          <a:prstGeom prst="rect">
            <a:avLst/>
          </a:prstGeom>
          <a:noFill/>
          <a:ln w="9525">
            <a:noFill/>
            <a:miter lim="800000"/>
          </a:ln>
        </p:spPr>
        <p:txBody>
          <a:bodyPr>
            <a:spAutoFit/>
          </a:bodyPr>
          <a:lstStyle/>
          <a:p>
            <a:r>
              <a:rPr lang="en-US" altLang="zh-CN" sz="2800" b="1">
                <a:solidFill>
                  <a:srgbClr val="7030A0"/>
                </a:solidFill>
                <a:latin typeface="Times New Roman" panose="02020603050405020304" pitchFamily="18" charset="0"/>
                <a:cs typeface="Times New Roman" panose="02020603050405020304" pitchFamily="18" charset="0"/>
              </a:rPr>
              <a:t>Dialogue 2</a:t>
            </a:r>
            <a:endParaRPr lang="en-US" altLang="zh-CN" sz="2800" b="1">
              <a:solidFill>
                <a:srgbClr val="7030A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Good afternoon, boys and girls.</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Good afternoon, Ms. Li.</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Tomorrow is Mother’s Day.</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What is Mother’s Day?</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Mother’s Day is a day for you to thank your mummy for her hard work.</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Oh, we got it! How should we celebrate it?</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Let’s make a Thank-you Card for mummy.</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Good idea.</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Draw a picture on the card for your mummy.    C: Ok.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Wow, your picture is very beautiful.     C: Thank you.</a:t>
            </a:r>
            <a:r>
              <a:rPr lang="en-US" altLang="zh-CN" sz="2400">
                <a:latin typeface="Times New Roman" panose="02020603050405020304" pitchFamily="18" charset="0"/>
                <a:cs typeface="Times New Roman" panose="02020603050405020304" pitchFamily="18" charset="0"/>
              </a:rPr>
              <a:t> </a:t>
            </a:r>
            <a:r>
              <a:rPr lang="en-US" altLang="zh-CN">
                <a:latin typeface="Calibri" panose="020F0502020204030204" pitchFamily="34" charset="0"/>
              </a:rPr>
              <a:t> </a:t>
            </a:r>
            <a:endParaRPr lang="zh-CN" altLang="zh-CN">
              <a:latin typeface="Calibri" panose="020F0502020204030204" pitchFamily="34" charset="0"/>
            </a:endParaRPr>
          </a:p>
          <a:p>
            <a:endParaRPr lang="en-US" altLang="zh-CN" sz="2800" b="1">
              <a:latin typeface="Times New Roman" panose="02020603050405020304" pitchFamily="18" charset="0"/>
              <a:cs typeface="Times New Roman" panose="02020603050405020304" pitchFamily="18" charset="0"/>
            </a:endParaRPr>
          </a:p>
          <a:p>
            <a:r>
              <a:rPr lang="en-US" altLang="zh-CN" b="1">
                <a:latin typeface="Calibri" panose="020F0502020204030204" pitchFamily="34" charset="0"/>
              </a:rPr>
              <a:t> </a:t>
            </a:r>
            <a:endParaRPr lang="zh-CN" altLang="zh-CN">
              <a:latin typeface="Calibri" panose="020F0502020204030204" pitchFamily="34" charset="0"/>
            </a:endParaRPr>
          </a:p>
          <a:p>
            <a:endParaRPr lang="zh-CN" altLang="en-US">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TextBox 36"/>
          <p:cNvSpPr txBox="1">
            <a:spLocks noChangeArrowheads="1"/>
          </p:cNvSpPr>
          <p:nvPr/>
        </p:nvSpPr>
        <p:spPr bwMode="auto">
          <a:xfrm>
            <a:off x="407988" y="2276475"/>
            <a:ext cx="9720262" cy="4049713"/>
          </a:xfrm>
          <a:prstGeom prst="rect">
            <a:avLst/>
          </a:prstGeom>
          <a:noFill/>
          <a:ln w="9525">
            <a:noFill/>
            <a:miter lim="800000"/>
          </a:ln>
        </p:spPr>
        <p:txBody>
          <a:bodyPr lIns="91349" tIns="45675" rIns="91349" bIns="45675">
            <a:spAutoFit/>
          </a:bodyPr>
          <a:lstStyle/>
          <a:p>
            <a:r>
              <a:rPr lang="zh-CN" altLang="en-US" sz="2800">
                <a:latin typeface="Times New Roman" panose="02020603050405020304" pitchFamily="18" charset="0"/>
                <a:cs typeface="Times New Roman" panose="02020603050405020304" pitchFamily="18" charset="0"/>
              </a:rPr>
              <a:t>知识点讲解：</a:t>
            </a:r>
            <a:endParaRPr lang="zh-CN" altLang="en-US" sz="2800">
              <a:latin typeface="Times New Roman" panose="02020603050405020304" pitchFamily="18" charset="0"/>
              <a:cs typeface="Times New Roman" panose="02020603050405020304" pitchFamily="18" charset="0"/>
            </a:endParaRPr>
          </a:p>
          <a:p>
            <a:r>
              <a:rPr lang="en-US" altLang="zh-CN" sz="2400">
                <a:solidFill>
                  <a:srgbClr val="7030A0"/>
                </a:solidFill>
                <a:latin typeface="Times New Roman" panose="02020603050405020304" pitchFamily="18" charset="0"/>
                <a:cs typeface="Times New Roman" panose="02020603050405020304" pitchFamily="18" charset="0"/>
              </a:rPr>
              <a:t>1. Mother’s Day </a:t>
            </a:r>
            <a:r>
              <a:rPr lang="zh-CN" altLang="en-US" sz="2400">
                <a:solidFill>
                  <a:srgbClr val="7030A0"/>
                </a:solidFill>
                <a:latin typeface="Times New Roman" panose="02020603050405020304" pitchFamily="18" charset="0"/>
                <a:cs typeface="Times New Roman" panose="02020603050405020304" pitchFamily="18" charset="0"/>
              </a:rPr>
              <a:t>母亲节</a:t>
            </a:r>
            <a:endParaRPr lang="zh-CN" altLang="en-US" sz="2400">
              <a:solidFill>
                <a:srgbClr val="7030A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2. How should we celebrate it?</a:t>
            </a:r>
            <a:endParaRPr lang="en-US" altLang="zh-CN" sz="2400">
              <a:solidFill>
                <a:srgbClr val="7030A0"/>
              </a:solidFill>
              <a:latin typeface="Times New Roman" panose="02020603050405020304" pitchFamily="18" charset="0"/>
              <a:cs typeface="Times New Roman" panose="02020603050405020304" pitchFamily="18" charset="0"/>
            </a:endParaRPr>
          </a:p>
          <a:p>
            <a:pPr algn="just">
              <a:lnSpc>
                <a:spcPct val="150000"/>
              </a:lnSpc>
            </a:pPr>
            <a:r>
              <a:rPr lang="zh-CN" altLang="en-US" sz="2400">
                <a:solidFill>
                  <a:srgbClr val="7030A0"/>
                </a:solidFill>
                <a:latin typeface="Times New Roman" panose="02020603050405020304" pitchFamily="18" charset="0"/>
                <a:cs typeface="Times New Roman" panose="02020603050405020304" pitchFamily="18" charset="0"/>
              </a:rPr>
              <a:t>我们应该怎么庆祝这个节日呢？</a:t>
            </a:r>
            <a:endParaRPr lang="zh-CN" altLang="en-US" sz="2400">
              <a:solidFill>
                <a:srgbClr val="7030A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celebrate </a:t>
            </a:r>
            <a:r>
              <a:rPr lang="zh-CN" altLang="en-US" sz="2400">
                <a:solidFill>
                  <a:srgbClr val="7030A0"/>
                </a:solidFill>
                <a:latin typeface="Times New Roman" panose="02020603050405020304" pitchFamily="18" charset="0"/>
                <a:cs typeface="Times New Roman" panose="02020603050405020304" pitchFamily="18" charset="0"/>
              </a:rPr>
              <a:t>庆祝</a:t>
            </a:r>
            <a:endParaRPr lang="zh-CN" altLang="en-US" sz="2400">
              <a:solidFill>
                <a:srgbClr val="7030A0"/>
              </a:solidFill>
              <a:latin typeface="Times New Roman" panose="02020603050405020304" pitchFamily="18" charset="0"/>
              <a:cs typeface="Times New Roman" panose="02020603050405020304" pitchFamily="18" charset="0"/>
            </a:endParaRPr>
          </a:p>
          <a:p>
            <a:pPr algn="just">
              <a:lnSpc>
                <a:spcPct val="150000"/>
              </a:lnSpc>
            </a:pPr>
            <a:r>
              <a:rPr lang="zh-CN" altLang="en-US" sz="2400">
                <a:solidFill>
                  <a:srgbClr val="7030A0"/>
                </a:solidFill>
                <a:latin typeface="Times New Roman" panose="02020603050405020304" pitchFamily="18" charset="0"/>
                <a:cs typeface="Times New Roman" panose="02020603050405020304" pitchFamily="18" charset="0"/>
              </a:rPr>
              <a:t> </a:t>
            </a:r>
            <a:r>
              <a:rPr lang="en-US" altLang="zh-CN" sz="2400">
                <a:solidFill>
                  <a:srgbClr val="7030A0"/>
                </a:solidFill>
                <a:latin typeface="Times New Roman" panose="02020603050405020304" pitchFamily="18" charset="0"/>
                <a:cs typeface="Times New Roman" panose="02020603050405020304" pitchFamily="18" charset="0"/>
              </a:rPr>
              <a:t>e.g. Let’s celebrate Teacher’s Day together. </a:t>
            </a:r>
            <a:r>
              <a:rPr lang="zh-CN" altLang="en-US" sz="2400">
                <a:solidFill>
                  <a:srgbClr val="7030A0"/>
                </a:solidFill>
                <a:latin typeface="Times New Roman" panose="02020603050405020304" pitchFamily="18" charset="0"/>
                <a:cs typeface="Times New Roman" panose="02020603050405020304" pitchFamily="18" charset="0"/>
              </a:rPr>
              <a:t>让我们一起庆祝教师节吧。</a:t>
            </a:r>
            <a:endParaRPr lang="zh-CN" altLang="zh-CN" sz="240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zh-CN" sz="2400">
              <a:solidFill>
                <a:srgbClr val="7030A0"/>
              </a:solidFill>
              <a:latin typeface="Times New Roman" panose="02020603050405020304" pitchFamily="18" charset="0"/>
              <a:cs typeface="Times New Roman" panose="02020603050405020304" pitchFamily="18" charset="0"/>
            </a:endParaRPr>
          </a:p>
          <a:p>
            <a:endParaRPr lang="en-US" altLang="zh-CN" sz="280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stretch>
            <a:fillRect/>
          </a:stretch>
        </p:blipFill>
        <p:spPr bwMode="auto">
          <a:xfrm>
            <a:off x="7491139" y="1703381"/>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195585"/>
                                        </p:tgtEl>
                                        <p:attrNameLst>
                                          <p:attrName>style.visibility</p:attrName>
                                        </p:attrNameLst>
                                      </p:cBhvr>
                                      <p:to>
                                        <p:strVal val="visible"/>
                                      </p:to>
                                    </p:set>
                                    <p:animEffect transition="in" filter="wipe(up)">
                                      <p:cBhvr>
                                        <p:cTn id="20" dur="300"/>
                                        <p:tgtEl>
                                          <p:spTgt spid="195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5"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sp>
        <p:nvSpPr>
          <p:cNvPr id="197635" name="文本框 1"/>
          <p:cNvSpPr txBox="1">
            <a:spLocks noChangeArrowheads="1"/>
          </p:cNvSpPr>
          <p:nvPr/>
        </p:nvSpPr>
        <p:spPr bwMode="auto">
          <a:xfrm>
            <a:off x="407988" y="836613"/>
            <a:ext cx="9936162" cy="6424612"/>
          </a:xfrm>
          <a:prstGeom prst="rect">
            <a:avLst/>
          </a:prstGeom>
          <a:noFill/>
          <a:ln w="9525">
            <a:noFill/>
            <a:miter lim="800000"/>
          </a:ln>
        </p:spPr>
        <p:txBody>
          <a:bodyPr>
            <a:spAutoFit/>
          </a:bodyPr>
          <a:lstStyle/>
          <a:p>
            <a:r>
              <a:rPr lang="en-US" altLang="zh-CN" sz="2800" b="1">
                <a:solidFill>
                  <a:srgbClr val="7030A0"/>
                </a:solidFill>
                <a:latin typeface="Times New Roman" panose="02020603050405020304" pitchFamily="18" charset="0"/>
                <a:cs typeface="Times New Roman" panose="02020603050405020304" pitchFamily="18" charset="0"/>
              </a:rPr>
              <a:t>Dialogue 3</a:t>
            </a:r>
            <a:endParaRPr lang="en-US" altLang="zh-CN" sz="2800" b="1">
              <a:solidFill>
                <a:srgbClr val="7030A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Morning, kids.</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Good afternoon, Ms. Li.</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Let’s talk about festivals today. What is your favorite festival?</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I like the Spring Festival.     T: Why?</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Because I can eat a lot of delicious food.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Well, that’s wonderful. But don’t eat too many candies. They are not good for your teeth.      C1:Ok.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C2: I like Mid-Autumn Festival because I love moon-cakes.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I like moon-cakes too. They are tasty.</a:t>
            </a:r>
            <a:r>
              <a:rPr lang="en-US" altLang="zh-CN" sz="2400">
                <a:latin typeface="Times New Roman" panose="02020603050405020304" pitchFamily="18" charset="0"/>
                <a:cs typeface="Times New Roman" panose="02020603050405020304" pitchFamily="18" charset="0"/>
              </a:rPr>
              <a:t> </a:t>
            </a:r>
            <a:r>
              <a:rPr lang="en-US" altLang="zh-CN">
                <a:latin typeface="Calibri" panose="020F0502020204030204" pitchFamily="34" charset="0"/>
              </a:rPr>
              <a:t> </a:t>
            </a:r>
            <a:endParaRPr lang="zh-CN" altLang="zh-CN">
              <a:latin typeface="Calibri" panose="020F0502020204030204" pitchFamily="34" charset="0"/>
            </a:endParaRPr>
          </a:p>
          <a:p>
            <a:endParaRPr lang="en-US" altLang="zh-CN" sz="2800" b="1">
              <a:latin typeface="Times New Roman" panose="02020603050405020304" pitchFamily="18" charset="0"/>
              <a:cs typeface="Times New Roman" panose="02020603050405020304" pitchFamily="18" charset="0"/>
            </a:endParaRPr>
          </a:p>
          <a:p>
            <a:r>
              <a:rPr lang="en-US" altLang="zh-CN" b="1">
                <a:latin typeface="Calibri" panose="020F0502020204030204" pitchFamily="34" charset="0"/>
              </a:rPr>
              <a:t> </a:t>
            </a:r>
            <a:endParaRPr lang="zh-CN" altLang="zh-CN">
              <a:latin typeface="Calibri" panose="020F0502020204030204" pitchFamily="34" charset="0"/>
            </a:endParaRPr>
          </a:p>
          <a:p>
            <a:endParaRPr lang="zh-CN" altLang="en-US">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15938" y="1844675"/>
            <a:ext cx="8712200" cy="4779963"/>
          </a:xfrm>
          <a:prstGeom prst="rect">
            <a:avLst/>
          </a:prstGeom>
          <a:noFill/>
        </p:spPr>
        <p:txBody>
          <a:bodyPr lIns="91349" tIns="45675" rIns="91349" bIns="45675">
            <a:spAutoFit/>
          </a:bodyPr>
          <a:lstStyle/>
          <a:p>
            <a:r>
              <a:rPr lang="zh-CN" altLang="en-US" sz="2800">
                <a:latin typeface="Times New Roman" panose="02020603050405020304" pitchFamily="18" charset="0"/>
                <a:cs typeface="Times New Roman" panose="02020603050405020304" pitchFamily="18" charset="0"/>
              </a:rPr>
              <a:t>知识点讲解：</a:t>
            </a:r>
            <a:endParaRPr lang="en-US" altLang="zh-CN" sz="2800">
              <a:latin typeface="Times New Roman" panose="02020603050405020304" pitchFamily="18" charset="0"/>
              <a:cs typeface="Times New Roman" panose="02020603050405020304" pitchFamily="18" charset="0"/>
            </a:endParaRPr>
          </a:p>
          <a:p>
            <a:pPr>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1.delicious food </a:t>
            </a:r>
            <a:r>
              <a:rPr lang="zh-CN" altLang="en-US" sz="2400">
                <a:solidFill>
                  <a:srgbClr val="7030A0"/>
                </a:solidFill>
                <a:latin typeface="Times New Roman" panose="02020603050405020304" pitchFamily="18" charset="0"/>
                <a:cs typeface="Times New Roman" panose="02020603050405020304" pitchFamily="18" charset="0"/>
              </a:rPr>
              <a:t>美味的食物</a:t>
            </a:r>
            <a:endParaRPr lang="zh-CN" altLang="en-US" sz="240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2.But don’t eat too many candies. </a:t>
            </a:r>
            <a:r>
              <a:rPr lang="zh-CN" altLang="en-US" sz="2400">
                <a:solidFill>
                  <a:srgbClr val="7030A0"/>
                </a:solidFill>
                <a:latin typeface="Times New Roman" panose="02020603050405020304" pitchFamily="18" charset="0"/>
                <a:cs typeface="Times New Roman" panose="02020603050405020304" pitchFamily="18" charset="0"/>
              </a:rPr>
              <a:t>但是不要吃太多的糖果。</a:t>
            </a:r>
            <a:endParaRPr lang="zh-CN" altLang="en-US" sz="240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3. They are not good for your teeth. </a:t>
            </a:r>
            <a:r>
              <a:rPr lang="zh-CN" altLang="en-US" sz="2400">
                <a:solidFill>
                  <a:srgbClr val="7030A0"/>
                </a:solidFill>
                <a:latin typeface="Times New Roman" panose="02020603050405020304" pitchFamily="18" charset="0"/>
                <a:cs typeface="Times New Roman" panose="02020603050405020304" pitchFamily="18" charset="0"/>
              </a:rPr>
              <a:t>糖果对牙齿不好。</a:t>
            </a:r>
            <a:r>
              <a:rPr lang="en-US" altLang="zh-CN" sz="2400">
                <a:solidFill>
                  <a:srgbClr val="7030A0"/>
                </a:solidFill>
                <a:latin typeface="Times New Roman" panose="02020603050405020304" pitchFamily="18" charset="0"/>
                <a:cs typeface="Times New Roman" panose="02020603050405020304" pitchFamily="18" charset="0"/>
              </a:rPr>
              <a:t>be good for… </a:t>
            </a:r>
            <a:r>
              <a:rPr lang="zh-CN" altLang="en-US" sz="2400">
                <a:solidFill>
                  <a:srgbClr val="7030A0"/>
                </a:solidFill>
                <a:latin typeface="Times New Roman" panose="02020603050405020304" pitchFamily="18" charset="0"/>
                <a:cs typeface="Times New Roman" panose="02020603050405020304" pitchFamily="18" charset="0"/>
              </a:rPr>
              <a:t>对什么有好处。</a:t>
            </a:r>
            <a:endParaRPr lang="zh-CN" altLang="en-US" sz="240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e.g. Running is good for keeping fit. </a:t>
            </a:r>
            <a:r>
              <a:rPr lang="zh-CN" altLang="en-US" sz="2400">
                <a:solidFill>
                  <a:srgbClr val="7030A0"/>
                </a:solidFill>
                <a:latin typeface="Times New Roman" panose="02020603050405020304" pitchFamily="18" charset="0"/>
                <a:cs typeface="Times New Roman" panose="02020603050405020304" pitchFamily="18" charset="0"/>
              </a:rPr>
              <a:t>跑步对身体健康有好处。</a:t>
            </a:r>
            <a:endParaRPr lang="zh-CN" altLang="en-US" sz="240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a:solidFill>
                  <a:srgbClr val="7030A0"/>
                </a:solidFill>
                <a:latin typeface="Times New Roman" panose="02020603050405020304" pitchFamily="18" charset="0"/>
                <a:cs typeface="Times New Roman" panose="02020603050405020304" pitchFamily="18" charset="0"/>
              </a:rPr>
              <a:t>4. tasty </a:t>
            </a:r>
            <a:r>
              <a:rPr lang="zh-CN" altLang="en-US" sz="2400">
                <a:solidFill>
                  <a:srgbClr val="7030A0"/>
                </a:solidFill>
                <a:latin typeface="Times New Roman" panose="02020603050405020304" pitchFamily="18" charset="0"/>
                <a:cs typeface="Times New Roman" panose="02020603050405020304" pitchFamily="18" charset="0"/>
              </a:rPr>
              <a:t>美味的，可口的。 类似表达口感的词汇有：</a:t>
            </a:r>
            <a:r>
              <a:rPr lang="en-US" altLang="zh-CN" sz="2400">
                <a:solidFill>
                  <a:srgbClr val="7030A0"/>
                </a:solidFill>
                <a:latin typeface="Times New Roman" panose="02020603050405020304" pitchFamily="18" charset="0"/>
                <a:cs typeface="Times New Roman" panose="02020603050405020304" pitchFamily="18" charset="0"/>
              </a:rPr>
              <a:t>salty </a:t>
            </a:r>
            <a:r>
              <a:rPr lang="zh-CN" altLang="en-US" sz="2400">
                <a:solidFill>
                  <a:srgbClr val="7030A0"/>
                </a:solidFill>
                <a:latin typeface="Times New Roman" panose="02020603050405020304" pitchFamily="18" charset="0"/>
                <a:cs typeface="Times New Roman" panose="02020603050405020304" pitchFamily="18" charset="0"/>
              </a:rPr>
              <a:t>咸的，</a:t>
            </a:r>
            <a:r>
              <a:rPr lang="en-US" altLang="zh-CN" sz="2400">
                <a:solidFill>
                  <a:srgbClr val="7030A0"/>
                </a:solidFill>
                <a:latin typeface="Times New Roman" panose="02020603050405020304" pitchFamily="18" charset="0"/>
                <a:cs typeface="Times New Roman" panose="02020603050405020304" pitchFamily="18" charset="0"/>
              </a:rPr>
              <a:t>spicy </a:t>
            </a:r>
            <a:r>
              <a:rPr lang="zh-CN" altLang="en-US" sz="2400">
                <a:solidFill>
                  <a:srgbClr val="7030A0"/>
                </a:solidFill>
                <a:latin typeface="Times New Roman" panose="02020603050405020304" pitchFamily="18" charset="0"/>
                <a:cs typeface="Times New Roman" panose="02020603050405020304" pitchFamily="18" charset="0"/>
              </a:rPr>
              <a:t>辣的，</a:t>
            </a:r>
            <a:r>
              <a:rPr lang="en-US" altLang="zh-CN" sz="2400">
                <a:solidFill>
                  <a:srgbClr val="7030A0"/>
                </a:solidFill>
                <a:latin typeface="Times New Roman" panose="02020603050405020304" pitchFamily="18" charset="0"/>
                <a:cs typeface="Times New Roman" panose="02020603050405020304" pitchFamily="18" charset="0"/>
              </a:rPr>
              <a:t>sweet </a:t>
            </a:r>
            <a:r>
              <a:rPr lang="zh-CN" altLang="en-US" sz="2400">
                <a:solidFill>
                  <a:srgbClr val="7030A0"/>
                </a:solidFill>
                <a:latin typeface="Times New Roman" panose="02020603050405020304" pitchFamily="18" charset="0"/>
                <a:cs typeface="Times New Roman" panose="02020603050405020304" pitchFamily="18" charset="0"/>
              </a:rPr>
              <a:t>甜的，</a:t>
            </a:r>
            <a:r>
              <a:rPr lang="en-US" altLang="zh-CN" sz="2400">
                <a:solidFill>
                  <a:srgbClr val="7030A0"/>
                </a:solidFill>
                <a:latin typeface="Times New Roman" panose="02020603050405020304" pitchFamily="18" charset="0"/>
                <a:cs typeface="Times New Roman" panose="02020603050405020304" pitchFamily="18" charset="0"/>
              </a:rPr>
              <a:t>sour </a:t>
            </a:r>
            <a:r>
              <a:rPr lang="zh-CN" altLang="en-US" sz="2400">
                <a:solidFill>
                  <a:srgbClr val="7030A0"/>
                </a:solidFill>
                <a:latin typeface="Times New Roman" panose="02020603050405020304" pitchFamily="18" charset="0"/>
                <a:cs typeface="Times New Roman" panose="02020603050405020304" pitchFamily="18" charset="0"/>
              </a:rPr>
              <a:t>酸的，</a:t>
            </a:r>
            <a:r>
              <a:rPr lang="en-US" altLang="zh-CN" sz="2400">
                <a:solidFill>
                  <a:srgbClr val="7030A0"/>
                </a:solidFill>
                <a:latin typeface="Times New Roman" panose="02020603050405020304" pitchFamily="18" charset="0"/>
                <a:cs typeface="Times New Roman" panose="02020603050405020304" pitchFamily="18" charset="0"/>
              </a:rPr>
              <a:t>bitter </a:t>
            </a:r>
            <a:r>
              <a:rPr lang="zh-CN" altLang="en-US" sz="2400">
                <a:solidFill>
                  <a:srgbClr val="7030A0"/>
                </a:solidFill>
                <a:latin typeface="Times New Roman" panose="02020603050405020304" pitchFamily="18" charset="0"/>
                <a:cs typeface="Times New Roman" panose="02020603050405020304" pitchFamily="18" charset="0"/>
              </a:rPr>
              <a:t>苦的。</a:t>
            </a:r>
            <a:endParaRPr lang="zh-CN" altLang="en-US" sz="2400">
              <a:solidFill>
                <a:srgbClr val="7030A0"/>
              </a:solidFill>
              <a:latin typeface="Times New Roman" panose="02020603050405020304" pitchFamily="18" charset="0"/>
              <a:cs typeface="Times New Roman" panose="02020603050405020304" pitchFamily="18" charset="0"/>
            </a:endParaRPr>
          </a:p>
          <a:p>
            <a:endParaRPr lang="en-US" altLang="zh-CN" sz="280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stretch>
            <a:fillRect/>
          </a:stretch>
        </p:blipFill>
        <p:spPr bwMode="auto">
          <a:xfrm>
            <a:off x="9141495" y="1923678"/>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01732"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0"/>
          <p:cNvSpPr>
            <a:spLocks noChangeArrowheads="1"/>
          </p:cNvSpPr>
          <p:nvPr/>
        </p:nvSpPr>
        <p:spPr bwMode="auto">
          <a:xfrm>
            <a:off x="803275" y="908050"/>
            <a:ext cx="7237413" cy="5091113"/>
          </a:xfrm>
          <a:prstGeom prst="rect">
            <a:avLst/>
          </a:prstGeom>
          <a:noFill/>
          <a:ln w="9525">
            <a:noFill/>
            <a:miter lim="800000"/>
          </a:ln>
        </p:spPr>
        <p:txBody>
          <a:bodyPr>
            <a:spAutoFit/>
          </a:bodyPr>
          <a:lstStyle/>
          <a:p>
            <a:pPr defTabSz="1212850"/>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2850">
              <a:lnSpc>
                <a:spcPct val="150000"/>
              </a:lnSpc>
            </a:pPr>
            <a:r>
              <a:rPr lang="en-US" altLang="zh-CN" sz="2000" b="1">
                <a:latin typeface="Calibri" panose="020F0502020204030204" pitchFamily="34" charset="0"/>
                <a:ea typeface="微软雅黑" panose="020B0503020204020204" pitchFamily="34" charset="-122"/>
                <a:cs typeface="Times New Roman" panose="02020603050405020304" pitchFamily="18" charset="0"/>
              </a:rPr>
              <a:t>1. Complete the Dialogue. </a:t>
            </a:r>
            <a:r>
              <a:rPr lang="zh-CN" altLang="zh-CN" sz="2000" b="1">
                <a:latin typeface="Calibri" panose="020F0502020204030204" pitchFamily="34" charset="0"/>
                <a:ea typeface="微软雅黑" panose="020B0503020204020204" pitchFamily="34" charset="-122"/>
                <a:cs typeface="Times New Roman" panose="02020603050405020304" pitchFamily="18" charset="0"/>
              </a:rPr>
              <a:t>补充完整对话</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 </a:t>
            </a:r>
            <a:r>
              <a:rPr lang="zh-CN" altLang="zh-CN">
                <a:ea typeface="微软雅黑" panose="020B0503020204020204" pitchFamily="34" charset="-122"/>
                <a:cs typeface="Times New Roman" panose="02020603050405020304" pitchFamily="18" charset="0"/>
              </a:rPr>
              <a:t>（</a:t>
            </a:r>
            <a:r>
              <a:rPr lang="en-US" altLang="zh-CN">
                <a:ea typeface="微软雅黑" panose="020B0503020204020204" pitchFamily="34" charset="-122"/>
                <a:cs typeface="Times New Roman" panose="02020603050405020304" pitchFamily="18" charset="0"/>
              </a:rPr>
              <a:t>1</a:t>
            </a:r>
            <a:r>
              <a:rPr lang="zh-CN" altLang="zh-CN">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What is your favourite festival?</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2</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zh-CN" altLang="en-US" sz="2000">
                <a:latin typeface="Calibri" panose="020F0502020204030204" pitchFamily="34" charset="0"/>
                <a:ea typeface="微软雅黑" panose="020B0503020204020204" pitchFamily="34" charset="-122"/>
                <a:cs typeface="Times New Roman" panose="02020603050405020304" pitchFamily="18" charset="0"/>
              </a:rPr>
              <a:t>B</a:t>
            </a:r>
            <a:r>
              <a:rPr lang="en-US" altLang="zh-CN" sz="2000">
                <a:latin typeface="Calibri" panose="020F0502020204030204" pitchFamily="34" charset="0"/>
                <a:ea typeface="微软雅黑" panose="020B0503020204020204" pitchFamily="34" charset="-122"/>
                <a:cs typeface="Times New Roman" panose="02020603050405020304" pitchFamily="18" charset="0"/>
              </a:rPr>
              <a:t>ecause I can eat a lot of delicious food.</a:t>
            </a:r>
            <a:endParaRPr lang="en-US"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3</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zh-CN" altLang="en-US" sz="2000">
                <a:latin typeface="Calibri" panose="020F0502020204030204" pitchFamily="34" charset="0"/>
                <a:ea typeface="微软雅黑" panose="020B0503020204020204" pitchFamily="34" charset="-122"/>
                <a:cs typeface="Times New Roman" panose="02020603050405020304" pitchFamily="18" charset="0"/>
              </a:rPr>
              <a:t>I </a:t>
            </a:r>
            <a:r>
              <a:rPr lang="en-US" altLang="zh-CN" sz="2000">
                <a:latin typeface="Calibri" panose="020F0502020204030204" pitchFamily="34" charset="0"/>
                <a:ea typeface="微软雅黑" panose="020B0503020204020204" pitchFamily="34" charset="-122"/>
                <a:cs typeface="Times New Roman" panose="02020603050405020304" pitchFamily="18" charset="0"/>
              </a:rPr>
              <a:t>like Mid-Autumn Festival.</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b="1">
                <a:latin typeface="Calibri" panose="020F0502020204030204" pitchFamily="34" charset="0"/>
                <a:ea typeface="微软雅黑" panose="020B0503020204020204" pitchFamily="34" charset="-122"/>
                <a:cs typeface="Times New Roman" panose="02020603050405020304" pitchFamily="18" charset="0"/>
              </a:rPr>
              <a:t>2. Oral Translation. </a:t>
            </a:r>
            <a:r>
              <a:rPr lang="zh-CN" altLang="zh-CN" sz="2000" b="1">
                <a:latin typeface="Calibri" panose="020F0502020204030204" pitchFamily="34" charset="0"/>
                <a:ea typeface="微软雅黑" panose="020B0503020204020204" pitchFamily="34" charset="-122"/>
                <a:cs typeface="Times New Roman" panose="02020603050405020304" pitchFamily="18" charset="0"/>
              </a:rPr>
              <a:t>口头翻译</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1</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Happy Children’s Day! Kids. </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2</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zh-CN" altLang="en-US" sz="2000">
                <a:latin typeface="Calibri" panose="020F0502020204030204" pitchFamily="34" charset="0"/>
                <a:ea typeface="微软雅黑" panose="020B0503020204020204" pitchFamily="34" charset="-122"/>
                <a:cs typeface="Times New Roman" panose="02020603050405020304" pitchFamily="18" charset="0"/>
              </a:rPr>
              <a:t>F</a:t>
            </a:r>
            <a:r>
              <a:rPr lang="en-US" altLang="zh-CN" sz="2000">
                <a:latin typeface="Calibri" panose="020F0502020204030204" pitchFamily="34" charset="0"/>
                <a:ea typeface="微软雅黑" panose="020B0503020204020204" pitchFamily="34" charset="-122"/>
                <a:cs typeface="Times New Roman" panose="02020603050405020304" pitchFamily="18" charset="0"/>
              </a:rPr>
              <a:t>ollow me one after another to the stage. </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3</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Your picture is very beautiful.</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4</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a:cs typeface="Times New Roman" panose="02020603050405020304" pitchFamily="18" charset="0"/>
              </a:rPr>
              <a:t>What is your favourite festival?</a:t>
            </a:r>
            <a:endParaRPr lang="zh-CN" altLang="zh-CN">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5</a:t>
            </a:r>
            <a:r>
              <a:rPr lang="zh-CN" altLang="zh-CN" sz="2000">
                <a:latin typeface="Calibri" panose="020F0502020204030204" pitchFamily="34" charset="0"/>
                <a:ea typeface="微软雅黑" panose="020B0503020204020204" pitchFamily="34" charset="-122"/>
                <a:cs typeface="Times New Roman" panose="02020603050405020304" pitchFamily="18" charset="0"/>
              </a:rPr>
              <a:t>） </a:t>
            </a:r>
            <a:r>
              <a:rPr lang="en-US" altLang="zh-CN">
                <a:solidFill>
                  <a:srgbClr val="000000"/>
                </a:solidFill>
              </a:rPr>
              <a:t>I like Mid-Autumn Festival because I love moon-cakes.</a:t>
            </a:r>
            <a:r>
              <a:rPr lang="en-US" altLang="zh-CN"/>
              <a:t> </a:t>
            </a:r>
            <a:r>
              <a:rPr lang="en-US" altLang="zh-CN">
                <a:latin typeface="Calibri" panose="020F0502020204030204" pitchFamily="34" charset="0"/>
                <a:ea typeface="微软雅黑" panose="020B0503020204020204" pitchFamily="34" charset="-122"/>
                <a:cs typeface="微软雅黑" panose="020B0503020204020204" pitchFamily="34" charset="-122"/>
              </a:rPr>
              <a:t> </a:t>
            </a:r>
            <a:endParaRPr lang="en-US" altLang="zh-CN">
              <a:latin typeface="Calibri" panose="020F0502020204030204" pitchFamily="34" charset="0"/>
              <a:ea typeface="微软雅黑" panose="020B0503020204020204" pitchFamily="34" charset="-122"/>
              <a:cs typeface="微软雅黑" panose="020B0503020204020204" pitchFamily="34" charset="-122"/>
            </a:endParaRPr>
          </a:p>
        </p:txBody>
      </p:sp>
      <p:grpSp>
        <p:nvGrpSpPr>
          <p:cNvPr id="112" name="组合 111"/>
          <p:cNvGrpSpPr/>
          <p:nvPr/>
        </p:nvGrpSpPr>
        <p:grpSpPr bwMode="auto">
          <a:xfrm>
            <a:off x="9159875" y="2749550"/>
            <a:ext cx="2147888" cy="1358900"/>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34979" tIns="134979" rIns="134979" bIns="134979" spcCol="1270" anchor="ctr"/>
            <a:lstStyle/>
            <a:p>
              <a:pPr algn="ctr" defTabSz="800100" fontAlgn="auto">
                <a:lnSpc>
                  <a:spcPct val="90000"/>
                </a:lnSpc>
                <a:spcAft>
                  <a:spcPct val="35000"/>
                </a:spcAft>
                <a:defRPr/>
              </a:pPr>
              <a:endParaRPr lang="id-ID" dirty="0">
                <a:solidFill>
                  <a:sysClr val="window" lastClr="FFFFFF"/>
                </a:solidFill>
                <a:latin typeface="微软雅黑" panose="020B0503020204020204" pitchFamily="34" charset="-122"/>
                <a:ea typeface="微软雅黑" panose="020B0503020204020204" pitchFamily="34" charset="-122"/>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grpSp>
      </p:grpSp>
      <p:sp>
        <p:nvSpPr>
          <p:cNvPr id="106" name="任意多边形 105"/>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Rectangle 20"/>
          <p:cNvSpPr>
            <a:spLocks noChangeArrowheads="1"/>
          </p:cNvSpPr>
          <p:nvPr/>
        </p:nvSpPr>
        <p:spPr bwMode="auto">
          <a:xfrm>
            <a:off x="1055688" y="1263650"/>
            <a:ext cx="5903912" cy="4451350"/>
          </a:xfrm>
          <a:prstGeom prst="rect">
            <a:avLst/>
          </a:prstGeom>
          <a:noFill/>
          <a:ln w="9525">
            <a:noFill/>
            <a:miter lim="800000"/>
          </a:ln>
        </p:spPr>
        <p:txBody>
          <a:bodyPr>
            <a:spAutoFit/>
          </a:bodyPr>
          <a:lstStyle/>
          <a:p>
            <a:pPr defTabSz="1212850"/>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2850">
              <a:lnSpc>
                <a:spcPct val="150000"/>
              </a:lnSpc>
            </a:pPr>
            <a:r>
              <a:rPr lang="en-US" altLang="zh-CN" sz="2000" b="1">
                <a:latin typeface="Calibri" panose="020F0502020204030204" pitchFamily="34" charset="0"/>
                <a:ea typeface="微软雅黑" panose="020B0503020204020204" pitchFamily="34" charset="-122"/>
                <a:cs typeface="Times New Roman" panose="02020603050405020304" pitchFamily="18" charset="0"/>
              </a:rPr>
              <a:t>3. Make Your Own Dialogue.</a:t>
            </a:r>
            <a:r>
              <a:rPr lang="zh-CN" altLang="zh-CN" sz="2000" b="1">
                <a:latin typeface="Calibri" panose="020F0502020204030204" pitchFamily="34" charset="0"/>
                <a:ea typeface="微软雅黑" panose="020B0503020204020204" pitchFamily="34" charset="-122"/>
                <a:cs typeface="Times New Roman" panose="02020603050405020304" pitchFamily="18" charset="0"/>
              </a:rPr>
              <a:t>自己创编对话。</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T: Hello, my dear Mary.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M: Hello, teacher.</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T: What’s your favourite festival?</a:t>
            </a:r>
            <a:endParaRPr lang="en-US"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M: I like Mid-Autumn.</a:t>
            </a:r>
            <a:endParaRPr lang="en-US"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T: Why?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M: Because I can appreciate the moon with my family while eating delicious moon-cakes. </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r>
              <a:rPr lang="en-US" altLang="zh-CN">
                <a:latin typeface="Calibri" panose="020F0502020204030204" pitchFamily="34" charset="0"/>
                <a:ea typeface="微软雅黑" panose="020B0503020204020204" pitchFamily="34" charset="-122"/>
                <a:cs typeface="Times New Roman" panose="02020603050405020304" pitchFamily="18" charset="0"/>
              </a:rPr>
              <a:t> </a:t>
            </a:r>
            <a:endPar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bwMode="auto">
          <a:xfrm>
            <a:off x="8988425" y="2749550"/>
            <a:ext cx="2147888" cy="1358900"/>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34979" tIns="134979" rIns="134979" bIns="134979" spcCol="1270" anchor="ctr"/>
            <a:lstStyle/>
            <a:p>
              <a:pPr algn="ctr" defTabSz="800100" fontAlgn="auto">
                <a:lnSpc>
                  <a:spcPct val="90000"/>
                </a:lnSpc>
                <a:spcAft>
                  <a:spcPct val="35000"/>
                </a:spcAft>
                <a:defRPr/>
              </a:pPr>
              <a:endParaRPr lang="id-ID" dirty="0">
                <a:solidFill>
                  <a:sysClr val="window" lastClr="FFFFFF"/>
                </a:solidFill>
                <a:latin typeface="微软雅黑" panose="020B0503020204020204" pitchFamily="34" charset="-122"/>
                <a:ea typeface="微软雅黑" panose="020B0503020204020204" pitchFamily="34" charset="-122"/>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grpSp>
      </p:grpSp>
      <p:sp>
        <p:nvSpPr>
          <p:cNvPr id="106" name="任意多边形 105"/>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688" y="333375"/>
            <a:ext cx="3744912"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5159375" y="333375"/>
            <a:ext cx="3743325"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b="1">
                <a:solidFill>
                  <a:schemeClr val="tx1"/>
                </a:solidFill>
                <a:latin typeface="Arial" panose="020B0604020202020204" pitchFamily="34" charset="0"/>
              </a:rPr>
              <a:t>Unit 8:  Festivals</a:t>
            </a:r>
            <a:endParaRPr lang="zh-CN" altLang="en-US" b="1">
              <a:solidFill>
                <a:schemeClr val="tx1"/>
              </a:solidFill>
              <a:latin typeface="Arial" panose="020B0604020202020204" pitchFamily="34" charset="0"/>
            </a:endParaRPr>
          </a:p>
        </p:txBody>
      </p:sp>
      <p:sp>
        <p:nvSpPr>
          <p:cNvPr id="40" name="矩形 39"/>
          <p:cNvSpPr>
            <a:spLocks noChangeArrowheads="1"/>
          </p:cNvSpPr>
          <p:nvPr/>
        </p:nvSpPr>
        <p:spPr bwMode="auto">
          <a:xfrm>
            <a:off x="5799138" y="974725"/>
            <a:ext cx="6096000" cy="5629275"/>
          </a:xfrm>
          <a:prstGeom prst="rect">
            <a:avLst/>
          </a:prstGeom>
          <a:noFill/>
          <a:ln w="9525">
            <a:noFill/>
            <a:miter lim="800000"/>
          </a:ln>
        </p:spPr>
        <p:txBody>
          <a:bodyPr>
            <a:spAutoFit/>
          </a:bodyPr>
          <a:lstStyle/>
          <a:p>
            <a:r>
              <a:rPr lang="en-US" altLang="zh-CN" sz="2800">
                <a:solidFill>
                  <a:srgbClr val="7030A0"/>
                </a:solidFill>
                <a:latin typeface="Times New Roman" panose="02020603050405020304" pitchFamily="18" charset="0"/>
                <a:cs typeface="Times New Roman" panose="02020603050405020304" pitchFamily="18" charset="0"/>
              </a:rPr>
              <a:t>After learning this unit, the students should be able to </a:t>
            </a:r>
            <a:endParaRPr lang="en-US" altLang="zh-CN" sz="2800">
              <a:solidFill>
                <a:srgbClr val="7030A0"/>
              </a:solidFill>
              <a:latin typeface="Times New Roman" panose="02020603050405020304" pitchFamily="18" charset="0"/>
              <a:cs typeface="Times New Roman" panose="02020603050405020304" pitchFamily="18" charset="0"/>
            </a:endParaRPr>
          </a:p>
          <a:p>
            <a:endParaRPr lang="zh-CN" altLang="zh-CN" sz="2800">
              <a:solidFill>
                <a:srgbClr val="7030A0"/>
              </a:solidFill>
              <a:latin typeface="Times New Roman" panose="02020603050405020304" pitchFamily="18" charset="0"/>
              <a:cs typeface="Times New Roman" panose="02020603050405020304" pitchFamily="18" charset="0"/>
            </a:endParaRPr>
          </a:p>
          <a:p>
            <a:r>
              <a:rPr lang="en-US" altLang="zh-CN" sz="2800">
                <a:solidFill>
                  <a:srgbClr val="7030A0"/>
                </a:solidFill>
                <a:latin typeface="Times New Roman" panose="02020603050405020304" pitchFamily="18" charset="0"/>
                <a:cs typeface="Times New Roman" panose="02020603050405020304" pitchFamily="18" charset="0"/>
              </a:rPr>
              <a:t>1. read the the sentences with the sounds: </a:t>
            </a:r>
            <a:r>
              <a:rPr lang="pl-PL" altLang="zh-CN" sz="2800">
                <a:solidFill>
                  <a:srgbClr val="7030A0"/>
                </a:solidFill>
                <a:latin typeface="Times New Roman" panose="02020603050405020304" pitchFamily="18" charset="0"/>
                <a:cs typeface="Times New Roman" panose="02020603050405020304" pitchFamily="18" charset="0"/>
              </a:rPr>
              <a:t>/ts/, /dz/, /tʃ/, /dʒ/,/tr/, /dr/</a:t>
            </a:r>
            <a:r>
              <a:rPr lang="en-US" altLang="zh-CN" sz="2800">
                <a:solidFill>
                  <a:srgbClr val="7030A0"/>
                </a:solidFill>
                <a:latin typeface="Times New Roman" panose="02020603050405020304" pitchFamily="18" charset="0"/>
                <a:cs typeface="Times New Roman" panose="02020603050405020304" pitchFamily="18" charset="0"/>
              </a:rPr>
              <a:t>fluently.</a:t>
            </a:r>
            <a:endParaRPr lang="en-US" altLang="zh-CN" sz="2800">
              <a:solidFill>
                <a:srgbClr val="7030A0"/>
              </a:solidFill>
              <a:latin typeface="Times New Roman" panose="02020603050405020304" pitchFamily="18" charset="0"/>
              <a:cs typeface="Times New Roman" panose="02020603050405020304" pitchFamily="18" charset="0"/>
            </a:endParaRPr>
          </a:p>
          <a:p>
            <a:endParaRPr lang="zh-CN" altLang="zh-CN" sz="2800">
              <a:solidFill>
                <a:srgbClr val="7030A0"/>
              </a:solidFill>
              <a:latin typeface="Times New Roman" panose="02020603050405020304" pitchFamily="18" charset="0"/>
              <a:cs typeface="Times New Roman" panose="02020603050405020304" pitchFamily="18" charset="0"/>
            </a:endParaRPr>
          </a:p>
          <a:p>
            <a:r>
              <a:rPr lang="en-US" altLang="zh-CN" sz="2800">
                <a:solidFill>
                  <a:srgbClr val="7030A0"/>
                </a:solidFill>
                <a:latin typeface="Times New Roman" panose="02020603050405020304" pitchFamily="18" charset="0"/>
                <a:cs typeface="Times New Roman" panose="02020603050405020304" pitchFamily="18" charset="0"/>
              </a:rPr>
              <a:t>2. use the key words to make new dialogues. </a:t>
            </a:r>
            <a:endParaRPr lang="en-US" altLang="zh-CN" sz="2800">
              <a:solidFill>
                <a:srgbClr val="7030A0"/>
              </a:solidFill>
              <a:latin typeface="Times New Roman" panose="02020603050405020304" pitchFamily="18" charset="0"/>
              <a:cs typeface="Times New Roman" panose="02020603050405020304" pitchFamily="18" charset="0"/>
            </a:endParaRPr>
          </a:p>
          <a:p>
            <a:endParaRPr lang="zh-CN" altLang="zh-CN" sz="2800">
              <a:solidFill>
                <a:srgbClr val="7030A0"/>
              </a:solidFill>
              <a:latin typeface="Times New Roman" panose="02020603050405020304" pitchFamily="18" charset="0"/>
              <a:cs typeface="Times New Roman" panose="02020603050405020304" pitchFamily="18" charset="0"/>
            </a:endParaRPr>
          </a:p>
          <a:p>
            <a:r>
              <a:rPr lang="en-US" altLang="zh-CN" sz="2800">
                <a:solidFill>
                  <a:srgbClr val="7030A0"/>
                </a:solidFill>
                <a:latin typeface="Times New Roman" panose="02020603050405020304" pitchFamily="18" charset="0"/>
                <a:cs typeface="Times New Roman" panose="02020603050405020304" pitchFamily="18" charset="0"/>
              </a:rPr>
              <a:t>3. arrange a game for the kids to practice the English sentences: “I like Spring Festival...”  </a:t>
            </a:r>
            <a:endParaRPr lang="zh-CN" altLang="zh-CN" sz="280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en-US">
              <a:solidFill>
                <a:srgbClr val="7030A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172036" name="图片 6"/>
          <p:cNvPicPr>
            <a:picLocks noChangeAspect="1" noChangeArrowheads="1"/>
          </p:cNvPicPr>
          <p:nvPr/>
        </p:nvPicPr>
        <p:blipFill>
          <a:blip r:embed="rId1"/>
          <a:srcRect/>
          <a:stretch>
            <a:fillRect/>
          </a:stretch>
        </p:blipFill>
        <p:spPr bwMode="auto">
          <a:xfrm>
            <a:off x="296863" y="1484313"/>
            <a:ext cx="5111750" cy="414496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0787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479425" y="908050"/>
            <a:ext cx="9359900" cy="5065713"/>
          </a:xfrm>
          <a:prstGeom prst="rect">
            <a:avLst/>
          </a:prstGeom>
          <a:noFill/>
          <a:ln w="9525">
            <a:noFill/>
            <a:miter lim="800000"/>
          </a:ln>
        </p:spPr>
        <p:txBody>
          <a:bodyPr lIns="121211" tIns="60605" rIns="121211" bIns="60605"/>
          <a:lstStyle/>
          <a:p>
            <a:pPr defTabSz="121285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1. Read a Rhyme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2850">
              <a:lnSpc>
                <a:spcPct val="150000"/>
              </a:lnSpc>
            </a:pPr>
            <a:r>
              <a:rPr lang="en-US" altLang="en-US" sz="2400" dirty="0">
                <a:solidFill>
                  <a:srgbClr val="00B0F0"/>
                </a:solidFill>
                <a:latin typeface="Times New Roman" panose="02020603050405020304" pitchFamily="18" charset="0"/>
                <a:cs typeface="Times New Roman" panose="02020603050405020304" pitchFamily="18" charset="0"/>
              </a:rPr>
              <a:t>Row </a:t>
            </a:r>
            <a:r>
              <a:rPr lang="en-US" altLang="en-US" sz="2400" dirty="0" err="1">
                <a:solidFill>
                  <a:srgbClr val="00B0F0"/>
                </a:solidFill>
                <a:latin typeface="Times New Roman" panose="02020603050405020304" pitchFamily="18" charset="0"/>
                <a:cs typeface="Times New Roman" panose="02020603050405020304" pitchFamily="18" charset="0"/>
              </a:rPr>
              <a:t>Row</a:t>
            </a:r>
            <a:r>
              <a:rPr lang="en-US" altLang="en-US" sz="2400" dirty="0">
                <a:solidFill>
                  <a:srgbClr val="00B0F0"/>
                </a:solidFill>
                <a:latin typeface="Times New Roman" panose="02020603050405020304" pitchFamily="18" charset="0"/>
                <a:cs typeface="Times New Roman" panose="02020603050405020304" pitchFamily="18" charset="0"/>
              </a:rPr>
              <a:t> </a:t>
            </a:r>
            <a:r>
              <a:rPr lang="en-US" altLang="en-US" sz="2400" dirty="0" err="1">
                <a:solidFill>
                  <a:srgbClr val="00B0F0"/>
                </a:solidFill>
                <a:latin typeface="Times New Roman" panose="02020603050405020304" pitchFamily="18" charset="0"/>
                <a:cs typeface="Times New Roman" panose="02020603050405020304" pitchFamily="18" charset="0"/>
              </a:rPr>
              <a:t>Row</a:t>
            </a:r>
            <a:r>
              <a:rPr lang="en-US" altLang="en-US" sz="2400" dirty="0">
                <a:solidFill>
                  <a:srgbClr val="00B0F0"/>
                </a:solidFill>
                <a:latin typeface="Times New Roman" panose="02020603050405020304" pitchFamily="18" charset="0"/>
                <a:cs typeface="Times New Roman" panose="02020603050405020304" pitchFamily="18" charset="0"/>
              </a:rPr>
              <a:t> Your Boat</a:t>
            </a:r>
            <a:endParaRPr lang="en-US" altLang="en-US" sz="2400" dirty="0">
              <a:solidFill>
                <a:srgbClr val="00B0F0"/>
              </a:solidFill>
              <a:latin typeface="Times New Roman" panose="02020603050405020304" pitchFamily="18" charset="0"/>
              <a:cs typeface="Times New Roman" panose="02020603050405020304" pitchFamily="18" charset="0"/>
            </a:endParaRPr>
          </a:p>
          <a:p>
            <a:pPr defTabSz="1212850">
              <a:lnSpc>
                <a:spcPct val="150000"/>
              </a:lnSpc>
            </a:pPr>
            <a:r>
              <a:rPr lang="en-US" altLang="en-US" sz="2400" dirty="0">
                <a:solidFill>
                  <a:srgbClr val="00B0F0"/>
                </a:solidFill>
                <a:latin typeface="Times New Roman" panose="02020603050405020304" pitchFamily="18" charset="0"/>
                <a:cs typeface="Times New Roman" panose="02020603050405020304" pitchFamily="18" charset="0"/>
              </a:rPr>
              <a:t>Row, row, row your boat</a:t>
            </a:r>
            <a:endParaRPr lang="en-US" altLang="en-US" sz="2400" dirty="0">
              <a:solidFill>
                <a:srgbClr val="00B0F0"/>
              </a:solidFill>
              <a:latin typeface="Times New Roman" panose="02020603050405020304" pitchFamily="18" charset="0"/>
              <a:cs typeface="Times New Roman" panose="02020603050405020304" pitchFamily="18" charset="0"/>
            </a:endParaRPr>
          </a:p>
          <a:p>
            <a:pPr defTabSz="1212850">
              <a:lnSpc>
                <a:spcPct val="150000"/>
              </a:lnSpc>
            </a:pPr>
            <a:r>
              <a:rPr lang="en-US" altLang="en-US" sz="2400" dirty="0">
                <a:solidFill>
                  <a:srgbClr val="00B0F0"/>
                </a:solidFill>
                <a:latin typeface="Times New Roman" panose="02020603050405020304" pitchFamily="18" charset="0"/>
                <a:cs typeface="Times New Roman" panose="02020603050405020304" pitchFamily="18" charset="0"/>
              </a:rPr>
              <a:t>Gently down the stream</a:t>
            </a:r>
            <a:endParaRPr lang="en-US" altLang="en-US" sz="2400" dirty="0">
              <a:solidFill>
                <a:srgbClr val="00B0F0"/>
              </a:solidFill>
              <a:latin typeface="Times New Roman" panose="02020603050405020304" pitchFamily="18" charset="0"/>
              <a:cs typeface="Times New Roman" panose="02020603050405020304" pitchFamily="18" charset="0"/>
            </a:endParaRPr>
          </a:p>
          <a:p>
            <a:pPr defTabSz="1212850">
              <a:lnSpc>
                <a:spcPct val="150000"/>
              </a:lnSpc>
            </a:pPr>
            <a:r>
              <a:rPr lang="en-US" altLang="en-US" sz="2400" dirty="0">
                <a:solidFill>
                  <a:srgbClr val="00B0F0"/>
                </a:solidFill>
                <a:latin typeface="Times New Roman" panose="02020603050405020304" pitchFamily="18" charset="0"/>
                <a:cs typeface="Times New Roman" panose="02020603050405020304" pitchFamily="18" charset="0"/>
              </a:rPr>
              <a:t>Merrily, merrily, merrily, merrily</a:t>
            </a:r>
            <a:endParaRPr lang="en-US" altLang="en-US" sz="2400" dirty="0">
              <a:solidFill>
                <a:srgbClr val="00B0F0"/>
              </a:solidFill>
              <a:latin typeface="Times New Roman" panose="02020603050405020304" pitchFamily="18" charset="0"/>
              <a:cs typeface="Times New Roman" panose="02020603050405020304" pitchFamily="18" charset="0"/>
            </a:endParaRPr>
          </a:p>
          <a:p>
            <a:pPr defTabSz="1212850">
              <a:lnSpc>
                <a:spcPct val="150000"/>
              </a:lnSpc>
            </a:pPr>
            <a:r>
              <a:rPr lang="en-US" altLang="en-US" sz="2400" dirty="0">
                <a:solidFill>
                  <a:srgbClr val="00B0F0"/>
                </a:solidFill>
                <a:latin typeface="Times New Roman" panose="02020603050405020304" pitchFamily="18" charset="0"/>
                <a:cs typeface="Times New Roman" panose="02020603050405020304" pitchFamily="18" charset="0"/>
              </a:rPr>
              <a:t>Life is but a dream</a:t>
            </a:r>
            <a:endParaRPr lang="en-US" altLang="en-US" sz="2400" dirty="0">
              <a:solidFill>
                <a:srgbClr val="00B0F0"/>
              </a:solidFill>
              <a:latin typeface="Times New Roman" panose="02020603050405020304" pitchFamily="18" charset="0"/>
              <a:cs typeface="Times New Roman" panose="02020603050405020304" pitchFamily="18" charset="0"/>
            </a:endParaRPr>
          </a:p>
          <a:p>
            <a:pPr defTabSz="1212850">
              <a:lnSpc>
                <a:spcPct val="150000"/>
              </a:lnSpc>
            </a:pPr>
            <a:r>
              <a:rPr lang="zh-CN" altLang="zh-CN" sz="2400" dirty="0">
                <a:latin typeface="Times New Roman" panose="02020603050405020304" pitchFamily="18" charset="0"/>
                <a:cs typeface="Times New Roman" panose="02020603050405020304" pitchFamily="18" charset="0"/>
              </a:rPr>
              <a:t>在朗读或演唱这一首儿歌的时候</a:t>
            </a:r>
            <a:r>
              <a:rPr lang="zh-CN" altLang="en-US" sz="2400" dirty="0">
                <a:latin typeface="Times New Roman" panose="02020603050405020304" pitchFamily="18" charset="0"/>
                <a:cs typeface="Times New Roman" panose="02020603050405020304" pitchFamily="18" charset="0"/>
              </a:rPr>
              <a:t>，</a:t>
            </a:r>
            <a:r>
              <a:rPr lang="zh-CN" altLang="zh-CN" sz="2400" dirty="0">
                <a:latin typeface="Times New Roman" panose="02020603050405020304" pitchFamily="18" charset="0"/>
                <a:cs typeface="Times New Roman" panose="02020603050405020304" pitchFamily="18" charset="0"/>
              </a:rPr>
              <a:t>教师应该示范正确的发音方式并引导学生掌握正确的发音方法，直到能流利标准地朗读或演唱儿歌。</a:t>
            </a:r>
            <a:endParaRPr lang="zh-CN" altLang="en-US" sz="2400" dirty="0">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9225" y="5686425"/>
            <a:ext cx="167798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pic>
        <p:nvPicPr>
          <p:cNvPr id="2" name="图片 1"/>
          <p:cNvPicPr>
            <a:picLocks noChangeAspect="1"/>
          </p:cNvPicPr>
          <p:nvPr>
            <p:custDataLst>
              <p:tags r:id="rId1"/>
            </p:custDataLst>
          </p:nvPr>
        </p:nvPicPr>
        <p:blipFill>
          <a:blip r:embed="rId2"/>
          <a:stretch>
            <a:fillRect/>
          </a:stretch>
        </p:blipFill>
        <p:spPr>
          <a:xfrm>
            <a:off x="5304155" y="1340485"/>
            <a:ext cx="4320540" cy="2965450"/>
          </a:xfrm>
          <a:prstGeom prst="rect">
            <a:avLst/>
          </a:prstGeom>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788" y="1638300"/>
            <a:ext cx="7129462" cy="4743450"/>
          </a:xfrm>
          <a:prstGeom prst="rect">
            <a:avLst/>
          </a:prstGeom>
          <a:noFill/>
          <a:ln>
            <a:noFill/>
          </a:ln>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fontAlgn="auto">
              <a:lnSpc>
                <a:spcPct val="150000"/>
              </a:lnSpc>
              <a:spcBef>
                <a:spcPts val="0"/>
              </a:spcBef>
              <a:spcAft>
                <a:spcPts val="0"/>
              </a:spcAft>
              <a:defRPr/>
            </a:pPr>
            <a:r>
              <a:rPr lang="en-US" altLang="zh-CN" sz="2800" b="1" dirty="0">
                <a:solidFill>
                  <a:srgbClr val="7030A0"/>
                </a:solidFill>
                <a:latin typeface="Times New Roman" panose="02020603050405020304" pitchFamily="18" charset="0"/>
                <a:ea typeface="+mn-ea"/>
                <a:cs typeface="Times New Roman" panose="02020603050405020304" pitchFamily="18" charset="0"/>
              </a:rPr>
              <a:t>2. Play a Language Game</a:t>
            </a:r>
            <a:endParaRPr lang="en-US" altLang="zh-CN" sz="2800" b="1" dirty="0">
              <a:solidFill>
                <a:srgbClr val="7030A0"/>
              </a:solidFill>
              <a:latin typeface="Times New Roman" panose="02020603050405020304" pitchFamily="18" charset="0"/>
              <a:ea typeface="+mn-ea"/>
              <a:cs typeface="Times New Roman" panose="02020603050405020304" pitchFamily="18" charset="0"/>
            </a:endParaRPr>
          </a:p>
          <a:p>
            <a:pPr defTabSz="1214120" fontAlgn="auto">
              <a:lnSpc>
                <a:spcPct val="150000"/>
              </a:lnSpc>
              <a:spcBef>
                <a:spcPts val="0"/>
              </a:spcBef>
              <a:spcAft>
                <a:spcPts val="0"/>
              </a:spcAft>
              <a:defRPr/>
            </a:pPr>
            <a:r>
              <a:rPr lang="zh-CN" altLang="zh-CN" sz="2400" dirty="0">
                <a:latin typeface="+mn-ea"/>
                <a:ea typeface="+mn-ea"/>
              </a:rPr>
              <a:t>英语语言游戏是学生必须掌握的一种幼儿英语教学方法，教师可以安排学生根据课本的游戏步骤准备游戏所需的材料并在课上进行游戏教学的展示。在此游戏中，材料的准备和魔法盒子的运用最为重要，游戏过程中语言的衔接是学生的难点，教师可以对学生进行适当的引导。</a:t>
            </a:r>
            <a:endParaRPr lang="zh-CN" altLang="zh-CN" sz="2400" dirty="0">
              <a:latin typeface="+mn-ea"/>
              <a:ea typeface="+mn-ea"/>
            </a:endParaRPr>
          </a:p>
          <a:p>
            <a:pPr defTabSz="1214120" fontAlgn="auto">
              <a:spcBef>
                <a:spcPts val="0"/>
              </a:spcBef>
              <a:spcAft>
                <a:spcPts val="0"/>
              </a:spcAft>
              <a:defRPr/>
            </a:pPr>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9225" y="5686425"/>
            <a:ext cx="167798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pic>
        <p:nvPicPr>
          <p:cNvPr id="211975" name="图片 3" descr="图片包含 文字, 地图&#10;&#10;已生成极高可信度的说明"/>
          <p:cNvPicPr>
            <a:picLocks noChangeAspect="1"/>
          </p:cNvPicPr>
          <p:nvPr/>
        </p:nvPicPr>
        <p:blipFill>
          <a:blip r:embed="rId1"/>
          <a:srcRect b="7564"/>
          <a:stretch>
            <a:fillRect/>
          </a:stretch>
        </p:blipFill>
        <p:spPr bwMode="auto">
          <a:xfrm>
            <a:off x="8543925" y="1638300"/>
            <a:ext cx="3336925" cy="3130550"/>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334963" y="692150"/>
            <a:ext cx="8856662" cy="5329238"/>
          </a:xfrm>
          <a:prstGeom prst="rect">
            <a:avLst/>
          </a:prstGeom>
          <a:noFill/>
          <a:ln w="9525">
            <a:noFill/>
            <a:miter lim="800000"/>
          </a:ln>
        </p:spPr>
        <p:txBody>
          <a:bodyPr lIns="121211" tIns="60605" rIns="121211" bIns="60605"/>
          <a:lstStyle/>
          <a:p>
            <a:pPr defTabSz="121285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zh-CN"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Doe, a deer, a female deer.</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Ray, a drop of golden sun.</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Me, a name I call myself.</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Far, a long </a:t>
            </a:r>
            <a:r>
              <a:rPr lang="en-US" altLang="zh-CN" sz="2400" dirty="0" err="1">
                <a:latin typeface="Times New Roman" panose="02020603050405020304" pitchFamily="18" charset="0"/>
                <a:cs typeface="Times New Roman" panose="02020603050405020304" pitchFamily="18" charset="0"/>
              </a:rPr>
              <a:t>long</a:t>
            </a:r>
            <a:r>
              <a:rPr lang="en-US" altLang="zh-CN" sz="2400" dirty="0">
                <a:latin typeface="Times New Roman" panose="02020603050405020304" pitchFamily="18" charset="0"/>
                <a:cs typeface="Times New Roman" panose="02020603050405020304" pitchFamily="18" charset="0"/>
              </a:rPr>
              <a:t> way to run.</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Sew, a needle pulling thread.</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La, a note to follow sew.</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Tea, a drink with jam and bread.</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That will bring us back to doe, oh, oh, oh. </a:t>
            </a:r>
            <a:endParaRPr lang="en-US" altLang="zh-CN" sz="2400" dirty="0">
              <a:latin typeface="Times New Roman" panose="02020603050405020304" pitchFamily="18" charset="0"/>
              <a:cs typeface="Times New Roman" panose="02020603050405020304" pitchFamily="18" charset="0"/>
            </a:endParaRPr>
          </a:p>
          <a:p>
            <a:pPr defTabSz="1212850">
              <a:lnSpc>
                <a:spcPct val="150000"/>
              </a:lnSpc>
            </a:pPr>
            <a:r>
              <a:rPr lang="en-US" altLang="zh-CN" sz="2400" dirty="0">
                <a:latin typeface="Times New Roman" panose="02020603050405020304" pitchFamily="18" charset="0"/>
                <a:cs typeface="Times New Roman" panose="02020603050405020304" pitchFamily="18" charset="0"/>
              </a:rPr>
              <a:t>Do-re-mi-fa-so-la-</a:t>
            </a:r>
            <a:r>
              <a:rPr lang="en-US" altLang="zh-CN" sz="2400" dirty="0" err="1">
                <a:latin typeface="Times New Roman" panose="02020603050405020304" pitchFamily="18" charset="0"/>
                <a:cs typeface="Times New Roman" panose="02020603050405020304" pitchFamily="18" charset="0"/>
              </a:rPr>
              <a:t>ti</a:t>
            </a:r>
            <a:r>
              <a:rPr lang="en-US" altLang="zh-CN" sz="2400" dirty="0">
                <a:latin typeface="Times New Roman" panose="02020603050405020304" pitchFamily="18" charset="0"/>
                <a:cs typeface="Times New Roman" panose="02020603050405020304" pitchFamily="18" charset="0"/>
              </a:rPr>
              <a:t>-do, so-do.  </a:t>
            </a:r>
            <a:endParaRPr lang="zh-CN" altLang="zh-CN" sz="2400" dirty="0">
              <a:latin typeface="Times New Roman" panose="02020603050405020304" pitchFamily="18" charset="0"/>
              <a:cs typeface="Times New Roman" panose="02020603050405020304" pitchFamily="18" charset="0"/>
            </a:endParaRPr>
          </a:p>
          <a:p>
            <a:pPr defTabSz="1212850">
              <a:lnSpc>
                <a:spcPct val="150000"/>
              </a:lnSpc>
            </a:pPr>
            <a:endParaRPr lang="zh-CN" altLang="zh-CN" sz="2400" dirty="0">
              <a:latin typeface="Times New Roman" panose="02020603050405020304" pitchFamily="18" charset="0"/>
              <a:cs typeface="Times New Roman" panose="02020603050405020304" pitchFamily="18" charset="0"/>
            </a:endParaRPr>
          </a:p>
          <a:p>
            <a:pPr defTabSz="1212850"/>
            <a:endParaRPr lang="zh-CN" altLang="en-US" sz="1300" dirty="0">
              <a:solidFill>
                <a:srgbClr val="A6A6A6"/>
              </a:solidFill>
              <a:latin typeface="微软雅黑" panose="020B0503020204020204" pitchFamily="34" charset="-122"/>
              <a:ea typeface="微软雅黑" panose="020B0503020204020204" pitchFamily="34" charset="-122"/>
              <a:cs typeface="Open Sans Light"/>
            </a:endParaRPr>
          </a:p>
        </p:txBody>
      </p:sp>
      <p:cxnSp>
        <p:nvCxnSpPr>
          <p:cNvPr id="76" name="Straight Connector 26"/>
          <p:cNvCxnSpPr/>
          <p:nvPr/>
        </p:nvCxnSpPr>
        <p:spPr>
          <a:xfrm>
            <a:off x="2508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9225" y="5686425"/>
            <a:ext cx="167798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pic>
        <p:nvPicPr>
          <p:cNvPr id="214023" name="图片 2"/>
          <p:cNvPicPr>
            <a:picLocks noChangeAspect="1"/>
          </p:cNvPicPr>
          <p:nvPr/>
        </p:nvPicPr>
        <p:blipFill>
          <a:blip r:embed="rId1"/>
          <a:srcRect/>
          <a:stretch>
            <a:fillRect/>
          </a:stretch>
        </p:blipFill>
        <p:spPr bwMode="auto">
          <a:xfrm>
            <a:off x="7751763" y="2233613"/>
            <a:ext cx="2952750" cy="2533650"/>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1811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00600" y="476250"/>
            <a:ext cx="4032250"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0163" name="文本框 7"/>
          <p:cNvSpPr txBox="1">
            <a:spLocks noChangeArrowheads="1"/>
          </p:cNvSpPr>
          <p:nvPr/>
        </p:nvSpPr>
        <p:spPr bwMode="auto">
          <a:xfrm>
            <a:off x="551180" y="1170305"/>
            <a:ext cx="11228070" cy="3138170"/>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zh-CN" sz="2400" dirty="0">
                <a:latin typeface="Times New Roman" panose="02020603050405020304" pitchFamily="18" charset="0"/>
                <a:cs typeface="Times New Roman" panose="02020603050405020304" pitchFamily="18" charset="0"/>
              </a:rPr>
              <a:t>要讲好幼儿英语故事，学生必须在课前解决故事中出现的生词，通过查字典的形式把生词的读音解决掉，再通过练习把故事读熟，甚至把故事背下来。只有记忆故事，才能很好地讲故事。学生还可以在课前准备相关的</a:t>
            </a:r>
            <a:r>
              <a:rPr lang="zh-CN" altLang="en-US" sz="2400" dirty="0">
                <a:latin typeface="Times New Roman" panose="02020603050405020304" pitchFamily="18" charset="0"/>
                <a:cs typeface="Times New Roman" panose="02020603050405020304" pitchFamily="18" charset="0"/>
              </a:rPr>
              <a:t>图片</a:t>
            </a:r>
            <a:r>
              <a:rPr lang="zh-CN" altLang="zh-CN" sz="2400" dirty="0">
                <a:latin typeface="Times New Roman" panose="02020603050405020304" pitchFamily="18" charset="0"/>
                <a:cs typeface="Times New Roman" panose="02020603050405020304" pitchFamily="18" charset="0"/>
              </a:rPr>
              <a:t>，比如</a:t>
            </a:r>
            <a:r>
              <a:rPr lang="zh-CN" altLang="en-US" sz="2400" dirty="0">
                <a:latin typeface="Times New Roman" panose="02020603050405020304" pitchFamily="18" charset="0"/>
                <a:cs typeface="Times New Roman" panose="02020603050405020304" pitchFamily="18" charset="0"/>
              </a:rPr>
              <a:t>过年的食物、活动和民俗习惯的图片</a:t>
            </a:r>
            <a:r>
              <a:rPr lang="zh-CN" altLang="zh-CN" sz="2400" dirty="0">
                <a:latin typeface="Times New Roman" panose="02020603050405020304" pitchFamily="18" charset="0"/>
                <a:cs typeface="Times New Roman" panose="02020603050405020304" pitchFamily="18" charset="0"/>
              </a:rPr>
              <a:t>，通过</a:t>
            </a:r>
            <a:r>
              <a:rPr lang="zh-CN" altLang="en-US" sz="2400" dirty="0">
                <a:latin typeface="Times New Roman" panose="02020603050405020304" pitchFamily="18" charset="0"/>
                <a:cs typeface="Times New Roman" panose="02020603050405020304" pitchFamily="18" charset="0"/>
              </a:rPr>
              <a:t>分享</a:t>
            </a:r>
            <a:r>
              <a:rPr lang="zh-CN" altLang="zh-CN" sz="2400" dirty="0">
                <a:latin typeface="Times New Roman" panose="02020603050405020304" pitchFamily="18" charset="0"/>
                <a:cs typeface="Times New Roman" panose="02020603050405020304" pitchFamily="18" charset="0"/>
              </a:rPr>
              <a:t>，让故事讲解更加生动和富有情感。教师在课前安排学生做好相关的预习，课上检验学生的学习情况并帮助学生解决学习中存在的难题。</a:t>
            </a:r>
            <a:endParaRPr lang="zh-CN" altLang="zh-CN" sz="2400" dirty="0">
              <a:latin typeface="Times New Roman" panose="02020603050405020304" pitchFamily="18" charset="0"/>
              <a:cs typeface="Times New Roman" panose="02020603050405020304" pitchFamily="18" charset="0"/>
            </a:endParaRPr>
          </a:p>
          <a:p>
            <a:endParaRPr lang="zh-CN" altLang="en-US" dirty="0">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
        <p:nvSpPr>
          <p:cNvPr id="222211" name="文本框 7"/>
          <p:cNvSpPr txBox="1">
            <a:spLocks noChangeArrowheads="1"/>
          </p:cNvSpPr>
          <p:nvPr/>
        </p:nvSpPr>
        <p:spPr bwMode="auto">
          <a:xfrm>
            <a:off x="839470" y="1916430"/>
            <a:ext cx="10043795" cy="2306955"/>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The Spring Festival is the most important festival for the Chinese people.</a:t>
            </a:r>
            <a:endParaRPr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All family members could get together to have a big meal on the New Year’s Eve. We would watch the fireworks and eat dumplings. And some families would sit</a:t>
            </a:r>
            <a:r>
              <a:rPr lang="en-US" sz="2400" dirty="0">
                <a:latin typeface="Times New Roman" panose="02020603050405020304" pitchFamily="18" charset="0"/>
                <a:cs typeface="Times New Roman" panose="02020603050405020304" pitchFamily="18" charset="0"/>
              </a:rPr>
              <a:t> </a:t>
            </a:r>
            <a:r>
              <a:rPr sz="2400" dirty="0">
                <a:latin typeface="Times New Roman" panose="02020603050405020304" pitchFamily="18" charset="0"/>
                <a:cs typeface="Times New Roman" panose="02020603050405020304" pitchFamily="18" charset="0"/>
              </a:rPr>
              <a:t>together to chat or watch the Spring Festival Gala. </a:t>
            </a:r>
            <a:endParaRPr sz="24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3575685" y="1196340"/>
            <a:ext cx="3813175" cy="737235"/>
          </a:xfrm>
          <a:prstGeom prst="rect">
            <a:avLst/>
          </a:prstGeom>
          <a:noFill/>
        </p:spPr>
        <p:txBody>
          <a:bodyPr wrap="square" rtlCol="0" anchor="t">
            <a:spAutoFit/>
          </a:bodyPr>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sym typeface="+mn-ea"/>
              </a:rPr>
              <a:t>Chinese Spring Festival</a:t>
            </a:r>
            <a:endParaRPr lang="en-US" altLang="zh-CN" sz="2800" b="1" dirty="0">
              <a:solidFill>
                <a:srgbClr val="7030A0"/>
              </a:solidFill>
              <a:latin typeface="Times New Roman" panose="02020603050405020304" pitchFamily="18" charset="0"/>
              <a:cs typeface="Times New Roman" panose="02020603050405020304" pitchFamily="18" charset="0"/>
              <a:sym typeface="+mn-ea"/>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
        <p:nvSpPr>
          <p:cNvPr id="222211" name="文本框 7"/>
          <p:cNvSpPr txBox="1">
            <a:spLocks noChangeArrowheads="1"/>
          </p:cNvSpPr>
          <p:nvPr/>
        </p:nvSpPr>
        <p:spPr bwMode="auto">
          <a:xfrm>
            <a:off x="839470" y="1701165"/>
            <a:ext cx="5618480" cy="4523105"/>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Almost every family would watch it until 12 o’clock. During the Spring Festival, people would visit their relatives or friends. It’s also a happy time for children. They can get a red package from parents and grandparents,or relatives , and there is money in it. So the children are very happy during the festival.</a:t>
            </a:r>
            <a:endParaRPr sz="2400" dirty="0">
              <a:latin typeface="Times New Roman" panose="02020603050405020304" pitchFamily="18" charset="0"/>
              <a:cs typeface="Times New Roman" panose="02020603050405020304" pitchFamily="18" charset="0"/>
            </a:endParaRPr>
          </a:p>
        </p:txBody>
      </p:sp>
      <p:sp>
        <p:nvSpPr>
          <p:cNvPr id="2" name="文本框 1"/>
          <p:cNvSpPr txBox="1"/>
          <p:nvPr/>
        </p:nvSpPr>
        <p:spPr>
          <a:xfrm>
            <a:off x="3575685" y="1052830"/>
            <a:ext cx="3813175" cy="737235"/>
          </a:xfrm>
          <a:prstGeom prst="rect">
            <a:avLst/>
          </a:prstGeom>
          <a:noFill/>
        </p:spPr>
        <p:txBody>
          <a:bodyPr wrap="square" rtlCol="0" anchor="t">
            <a:spAutoFit/>
          </a:bodyPr>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sym typeface="+mn-ea"/>
              </a:rPr>
              <a:t>Chinese Spring Festival</a:t>
            </a:r>
            <a:endParaRPr lang="en-US" altLang="zh-CN" sz="2800" b="1" dirty="0">
              <a:solidFill>
                <a:srgbClr val="7030A0"/>
              </a:solidFill>
              <a:latin typeface="Times New Roman" panose="02020603050405020304" pitchFamily="18" charset="0"/>
              <a:cs typeface="Times New Roman" panose="02020603050405020304" pitchFamily="18" charset="0"/>
              <a:sym typeface="+mn-ea"/>
            </a:endParaRPr>
          </a:p>
        </p:txBody>
      </p:sp>
      <p:pic>
        <p:nvPicPr>
          <p:cNvPr id="3" name="图片 2"/>
          <p:cNvPicPr>
            <a:picLocks noChangeAspect="1"/>
          </p:cNvPicPr>
          <p:nvPr>
            <p:custDataLst>
              <p:tags r:id="rId1"/>
            </p:custDataLst>
          </p:nvPr>
        </p:nvPicPr>
        <p:blipFill>
          <a:blip r:embed="rId2"/>
          <a:stretch>
            <a:fillRect/>
          </a:stretch>
        </p:blipFill>
        <p:spPr>
          <a:xfrm>
            <a:off x="6600190" y="2420620"/>
            <a:ext cx="4923790" cy="3291205"/>
          </a:xfrm>
          <a:prstGeom prst="rect">
            <a:avLst/>
          </a:prstGeom>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
        <p:nvSpPr>
          <p:cNvPr id="222211" name="文本框 7"/>
          <p:cNvSpPr txBox="1">
            <a:spLocks noChangeArrowheads="1"/>
          </p:cNvSpPr>
          <p:nvPr/>
        </p:nvSpPr>
        <p:spPr bwMode="auto">
          <a:xfrm>
            <a:off x="983298" y="1844675"/>
            <a:ext cx="11160868" cy="1753235"/>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(1) What could family members do on the New Year’s Eve?</a:t>
            </a:r>
            <a:endParaRPr lang="en-US" altLang="zh-CN" sz="2400" dirty="0">
              <a:solidFill>
                <a:schemeClr val="tx1"/>
              </a:solidFill>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(2) What would the Chinese people do During the Spring Festival?</a:t>
            </a:r>
            <a:endParaRPr lang="en-US" altLang="zh-CN" sz="2400" dirty="0">
              <a:solidFill>
                <a:schemeClr val="tx1"/>
              </a:solidFill>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(3) Why are the children very happy during the festival?</a:t>
            </a:r>
            <a:endParaRPr lang="en-US" altLang="zh-CN" sz="24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
        <p:nvSpPr>
          <p:cNvPr id="222211" name="文本框 7"/>
          <p:cNvSpPr txBox="1">
            <a:spLocks noChangeArrowheads="1"/>
          </p:cNvSpPr>
          <p:nvPr/>
        </p:nvSpPr>
        <p:spPr bwMode="auto">
          <a:xfrm>
            <a:off x="839788" y="1676400"/>
            <a:ext cx="11160868" cy="2895473"/>
          </a:xfrm>
          <a:prstGeom prst="rect">
            <a:avLst/>
          </a:prstGeom>
          <a:noFill/>
          <a:ln w="9525">
            <a:noFill/>
            <a:miter lim="800000"/>
          </a:ln>
        </p:spPr>
        <p:txBody>
          <a:bodyPr wrap="square">
            <a:spAutoFit/>
          </a:bodyPr>
          <a:lstStyle/>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Keys to the Questions in this Section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Family members could get together to have a big meal on the New Year's Eve.</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During the Spring Festival, people would visit their relatives or friends.</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Because they can get the red packages from parents, grandparents, and relatives</a:t>
            </a:r>
            <a:r>
              <a:rPr lang="en-US" altLang="zh-CN" sz="2400">
                <a:latin typeface="Times New Roman" panose="02020603050405020304" pitchFamily="18" charset="0"/>
                <a:cs typeface="Times New Roman" panose="02020603050405020304" pitchFamily="18" charset="0"/>
              </a:rPr>
              <a:t>.    There is money </a:t>
            </a:r>
            <a:r>
              <a:rPr lang="en-US" altLang="zh-CN" sz="2400" dirty="0">
                <a:latin typeface="Times New Roman" panose="02020603050405020304" pitchFamily="18" charset="0"/>
                <a:cs typeface="Times New Roman" panose="02020603050405020304" pitchFamily="18" charset="0"/>
              </a:rPr>
              <a:t>in it.</a:t>
            </a:r>
            <a:endParaRPr lang="zh-CN" altLang="en-US" dirty="0">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3060"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schemeClr val="bg1">
                    <a:lumMod val="65000"/>
                  </a:schemeClr>
                </a:solidFill>
              </a:rPr>
              <a:t>CONTENTS</a:t>
            </a:r>
            <a:endParaRPr lang="en-US" altLang="zh-CN" kern="0" dirty="0">
              <a:solidFill>
                <a:schemeClr val="bg1">
                  <a:lumMod val="65000"/>
                </a:schemeClr>
              </a:solidFill>
            </a:endParaRPr>
          </a:p>
        </p:txBody>
      </p:sp>
      <p:sp>
        <p:nvSpPr>
          <p:cNvPr id="86" name="矩形 85"/>
          <p:cNvSpPr/>
          <p:nvPr/>
        </p:nvSpPr>
        <p:spPr>
          <a:xfrm>
            <a:off x="8760296" y="26064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2" name="组合 1"/>
            <p:cNvGrpSpPr/>
            <p:nvPr/>
          </p:nvGrpSpPr>
          <p:grpSpPr>
            <a:xfrm>
              <a:off x="4906" y="3125"/>
              <a:ext cx="2917" cy="2916"/>
              <a:chOff x="3617767" y="1552534"/>
              <a:chExt cx="1852274" cy="1851387"/>
            </a:xfrm>
          </p:grpSpPr>
          <p:sp>
            <p:nvSpPr>
              <p:cNvPr id="3"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4" name="组合 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7" name="组合 6"/>
            <p:cNvGrpSpPr/>
            <p:nvPr/>
          </p:nvGrpSpPr>
          <p:grpSpPr>
            <a:xfrm>
              <a:off x="7174" y="3819"/>
              <a:ext cx="3568" cy="3587"/>
              <a:chOff x="5057837" y="1992903"/>
              <a:chExt cx="2265375" cy="2278061"/>
            </a:xfrm>
          </p:grpSpPr>
          <p:sp>
            <p:nvSpPr>
              <p:cNvPr id="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0" name="组合 9"/>
            <p:cNvGrpSpPr/>
            <p:nvPr/>
          </p:nvGrpSpPr>
          <p:grpSpPr>
            <a:xfrm>
              <a:off x="13925" y="3019"/>
              <a:ext cx="3329" cy="3347"/>
              <a:chOff x="9344365" y="1484784"/>
              <a:chExt cx="2113788" cy="2125625"/>
            </a:xfrm>
          </p:grpSpPr>
          <p:sp>
            <p:nvSpPr>
              <p:cNvPr id="1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12" name="组合 11"/>
            <p:cNvGrpSpPr/>
            <p:nvPr/>
          </p:nvGrpSpPr>
          <p:grpSpPr>
            <a:xfrm>
              <a:off x="9773" y="3019"/>
              <a:ext cx="2899" cy="2916"/>
              <a:chOff x="6708446" y="1484785"/>
              <a:chExt cx="1841077" cy="1851387"/>
            </a:xfrm>
          </p:grpSpPr>
          <p:sp>
            <p:nvSpPr>
              <p:cNvPr id="1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2124" y="6744"/>
              <a:ext cx="13601" cy="1779"/>
              <a:chOff x="1851283" y="3850132"/>
              <a:chExt cx="8636679" cy="1129598"/>
            </a:xfrm>
          </p:grpSpPr>
          <p:sp>
            <p:nvSpPr>
              <p:cNvPr id="15"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7"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9" name="Straight Connector 33"/>
                <p:cNvCxnSpPr>
                  <a:stCxn id="17" idx="6"/>
                  <a:endCxn id="18"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0"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4"/>
                <p:cNvCxnSpPr>
                  <a:stCxn id="18" idx="6"/>
                  <a:endCxn id="20"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2"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5"/>
                <p:cNvCxnSpPr>
                  <a:stCxn id="20" idx="6"/>
                  <a:endCxn id="22"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24"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6"/>
                <p:cNvCxnSpPr>
                  <a:stCxn id="22" idx="6"/>
                  <a:endCxn id="24"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1" name="Straight Connector 37"/>
              <p:cNvCxnSpPr>
                <a:stCxn id="24" idx="6"/>
                <a:endCxn id="15"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3" name="Straight Connector 38"/>
              <p:cNvCxnSpPr>
                <a:stCxn id="15" idx="6"/>
                <a:endCxn id="16"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6"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38"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39"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6"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1811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Eight</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
        <p:nvSpPr>
          <p:cNvPr id="222211" name="文本框 7"/>
          <p:cNvSpPr txBox="1">
            <a:spLocks noChangeArrowheads="1"/>
          </p:cNvSpPr>
          <p:nvPr/>
        </p:nvSpPr>
        <p:spPr bwMode="auto">
          <a:xfrm>
            <a:off x="982980" y="1628775"/>
            <a:ext cx="9941560" cy="3969385"/>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子曰：“古者言之不出，耻躬之不逮也。” ——《论语》</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【中文翻译】</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孔子说：“古代人不轻易把话说出口，因为他们以自己做不到为可耻啊。”——《论语》</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【英文翻译】</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The Master said, “Ancient men did not take words lightly, for they were ashamed that they could not do it.”——</a:t>
            </a:r>
            <a:r>
              <a:rPr lang="en-US" altLang="zh-CN" sz="2400" i="1" dirty="0">
                <a:latin typeface="Times New Roman" panose="02020603050405020304" pitchFamily="18" charset="0"/>
                <a:cs typeface="Times New Roman" panose="02020603050405020304" pitchFamily="18" charset="0"/>
              </a:rPr>
              <a:t>The Analects of Confucius</a:t>
            </a:r>
            <a:endParaRPr lang="en-US" altLang="zh-CN" sz="2400" i="1" dirty="0">
              <a:latin typeface="Times New Roman" panose="02020603050405020304" pitchFamily="18" charset="0"/>
              <a:cs typeface="Times New Roman" panose="02020603050405020304" pitchFamily="18"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3" name="矩形 2"/>
          <p:cNvSpPr/>
          <p:nvPr/>
        </p:nvSpPr>
        <p:spPr>
          <a:xfrm rot="2700000">
            <a:off x="-1104900" y="1838325"/>
            <a:ext cx="2886075" cy="2886075"/>
          </a:xfrm>
          <a:prstGeom prst="rect">
            <a:avLst/>
          </a:prstGeom>
          <a:blipFill dpi="0" rotWithShape="1">
            <a:blip r:embed="rId1"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矩形 4"/>
          <p:cNvSpPr/>
          <p:nvPr/>
        </p:nvSpPr>
        <p:spPr>
          <a:xfrm rot="18900000">
            <a:off x="1612900" y="1354138"/>
            <a:ext cx="1533525" cy="15335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 name="矩形 5"/>
          <p:cNvSpPr/>
          <p:nvPr/>
        </p:nvSpPr>
        <p:spPr>
          <a:xfrm rot="2700000">
            <a:off x="2234407" y="2905919"/>
            <a:ext cx="1938337" cy="1939925"/>
          </a:xfrm>
          <a:prstGeom prst="rect">
            <a:avLst/>
          </a:prstGeom>
          <a:blipFill dpi="0" rotWithShape="1">
            <a:blip r:embed="rId2"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p:nvSpPr>
        <p:spPr>
          <a:xfrm rot="18900000">
            <a:off x="1065213" y="4260850"/>
            <a:ext cx="1533525" cy="153352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0" name="矩形 9"/>
          <p:cNvSpPr/>
          <p:nvPr/>
        </p:nvSpPr>
        <p:spPr>
          <a:xfrm rot="18900000">
            <a:off x="4398963" y="2592388"/>
            <a:ext cx="1533525" cy="1535112"/>
          </a:xfrm>
          <a:prstGeom prst="rect">
            <a:avLst/>
          </a:prstGeom>
          <a:blipFill dpi="0" rotWithShape="1">
            <a:blip r:embed="rId3"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 name="矩形 10"/>
          <p:cNvSpPr/>
          <p:nvPr/>
        </p:nvSpPr>
        <p:spPr>
          <a:xfrm rot="2700000">
            <a:off x="5712619" y="3318669"/>
            <a:ext cx="2322513" cy="23209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p:nvSpPr>
        <p:spPr>
          <a:xfrm rot="18900000">
            <a:off x="4219575" y="4086225"/>
            <a:ext cx="752475" cy="7524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 name="矩形 12"/>
          <p:cNvSpPr/>
          <p:nvPr/>
        </p:nvSpPr>
        <p:spPr>
          <a:xfrm rot="18900000">
            <a:off x="5891213" y="2397125"/>
            <a:ext cx="752475" cy="754063"/>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a:spAutoFit/>
          </a:bodyPr>
          <a:lstStyle/>
          <a:p>
            <a:pPr fontAlgn="auto">
              <a:spcBef>
                <a:spcPts val="0"/>
              </a:spcBef>
              <a:spcAft>
                <a:spcPts val="0"/>
              </a:spcAft>
              <a:defRPr/>
            </a:pPr>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8780463" y="4117975"/>
            <a:ext cx="2479675" cy="646113"/>
          </a:xfrm>
          <a:prstGeom prst="rect">
            <a:avLst/>
          </a:prstGeom>
          <a:noFill/>
          <a:ln w="9525">
            <a:noFill/>
            <a:miter lim="800000"/>
          </a:ln>
        </p:spPr>
        <p:txBody>
          <a:bodyPr wrap="none">
            <a:spAutoFit/>
          </a:bodyPr>
          <a:lstStyle/>
          <a:p>
            <a:r>
              <a:rPr lang="en-US" altLang="zh-CN" sz="3600" b="1">
                <a:solidFill>
                  <a:srgbClr val="7030A0"/>
                </a:solidFill>
                <a:latin typeface="Times New Roman" panose="02020603050405020304" pitchFamily="18" charset="0"/>
                <a:cs typeface="Times New Roman" panose="02020603050405020304" pitchFamily="18" charset="0"/>
              </a:rPr>
              <a:t>Thank you!</a:t>
            </a:r>
            <a:endParaRPr lang="zh-CN" altLang="en-US" sz="3600" b="1">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a:spLocks noChangeArrowheads="1"/>
          </p:cNvSpPr>
          <p:nvPr/>
        </p:nvSpPr>
        <p:spPr bwMode="auto">
          <a:xfrm>
            <a:off x="4439920" y="152400"/>
            <a:ext cx="7751763" cy="2122488"/>
          </a:xfrm>
          <a:prstGeom prst="rect">
            <a:avLst/>
          </a:prstGeom>
          <a:noFill/>
          <a:ln w="9525">
            <a:noFill/>
            <a:miter lim="800000"/>
          </a:ln>
        </p:spPr>
        <p:txBody>
          <a:bodyPr>
            <a:spAutoFit/>
          </a:bodyPr>
          <a:lstStyle/>
          <a:p>
            <a:r>
              <a:rPr lang="en-US" altLang="zh-CN" sz="4400">
                <a:solidFill>
                  <a:srgbClr val="7030A0"/>
                </a:solidFill>
                <a:latin typeface="Copperplate Gothic Bold"/>
              </a:rPr>
              <a:t>Oral English for Nursery School Teachers</a:t>
            </a:r>
            <a:endParaRPr lang="en-US" altLang="zh-CN" sz="4400">
              <a:solidFill>
                <a:srgbClr val="7030A0"/>
              </a:solidFill>
              <a:latin typeface="Copperplate Gothic Bold"/>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25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5"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stretch>
            <a:fillRect/>
          </a:stretch>
        </p:blipFill>
        <p:spPr>
          <a:xfrm>
            <a:off x="328657" y="1618705"/>
            <a:ext cx="4130941" cy="2889101"/>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175106" name="TextBox 38"/>
          <p:cNvSpPr txBox="1">
            <a:spLocks noChangeArrowheads="1"/>
          </p:cNvSpPr>
          <p:nvPr/>
        </p:nvSpPr>
        <p:spPr bwMode="auto">
          <a:xfrm>
            <a:off x="4632325" y="1052513"/>
            <a:ext cx="7559675" cy="5137150"/>
          </a:xfrm>
          <a:prstGeom prst="rect">
            <a:avLst/>
          </a:prstGeom>
          <a:noFill/>
          <a:ln w="9525">
            <a:noFill/>
            <a:miter lim="800000"/>
          </a:ln>
        </p:spPr>
        <p:txBody>
          <a:bodyPr>
            <a:spAutoFit/>
          </a:bodyPr>
          <a:lstStyle/>
          <a:p>
            <a:pPr marL="342900" indent="-342900">
              <a:lnSpc>
                <a:spcPct val="130000"/>
              </a:lnSpc>
            </a:pPr>
            <a:r>
              <a:rPr lang="en-US" altLang="zh-CN" sz="280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 saw lots and lots of birds and cats. /ts/</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There are hundreds and hundreds of birds. /dz/</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Jane has chicken and French fries for lunch. /tʃ/</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All children hope to go to college. /dʒ/</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 boy is drawing a train running along the trees. /tr/</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 had a strange dream in the train. /dr/</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任意多边形 1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224338" y="333375"/>
            <a:ext cx="4464050"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175106"/>
                                        </p:tgtEl>
                                        <p:attrNameLst>
                                          <p:attrName>style.visibility</p:attrName>
                                        </p:attrNameLst>
                                      </p:cBhvr>
                                      <p:to>
                                        <p:strVal val="visible"/>
                                      </p:to>
                                    </p:set>
                                    <p:animEffect transition="in" filter="wipe(up)">
                                      <p:cBhvr>
                                        <p:cTn id="21" dur="500"/>
                                        <p:tgtEl>
                                          <p:spTgt spid="175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425" y="836613"/>
            <a:ext cx="1406525"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sp>
        <p:nvSpPr>
          <p:cNvPr id="7" name="任意多边形 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pic>
        <p:nvPicPr>
          <p:cNvPr id="2" name="图片 1"/>
          <p:cNvPicPr>
            <a:picLocks noChangeAspect="1"/>
          </p:cNvPicPr>
          <p:nvPr/>
        </p:nvPicPr>
        <p:blipFill>
          <a:blip r:embed="rId1" cstate="print"/>
          <a:stretch>
            <a:fillRect/>
          </a:stretch>
        </p:blipFill>
        <p:spPr>
          <a:xfrm>
            <a:off x="767408" y="2149223"/>
            <a:ext cx="4390068" cy="354286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77157" name="TextBox 70"/>
          <p:cNvSpPr txBox="1">
            <a:spLocks noChangeArrowheads="1"/>
          </p:cNvSpPr>
          <p:nvPr/>
        </p:nvSpPr>
        <p:spPr bwMode="auto">
          <a:xfrm>
            <a:off x="5159375" y="1125538"/>
            <a:ext cx="6697663" cy="4324350"/>
          </a:xfrm>
          <a:prstGeom prst="rect">
            <a:avLst/>
          </a:prstGeom>
          <a:noFill/>
          <a:ln w="9525">
            <a:noFill/>
            <a:miter lim="800000"/>
          </a:ln>
        </p:spPr>
        <p:txBody>
          <a:bodyPr>
            <a:spAutoFit/>
          </a:bodyPr>
          <a:lstStyle/>
          <a:p>
            <a:pPr marL="342900" indent="-342900">
              <a:lnSpc>
                <a:spcPct val="130000"/>
              </a:lnSpc>
            </a:pPr>
            <a:r>
              <a:rPr lang="zh-CN" altLang="en-US" sz="2800">
                <a:solidFill>
                  <a:srgbClr val="7030A0"/>
                </a:solidFill>
                <a:latin typeface="宋体" panose="02010600030101010101" pitchFamily="2" charset="-122"/>
              </a:rPr>
              <a:t>在朗读英语句子的时候，除了要关注句中每个单词的正确发音之外，还需要留意句子中的连读部分，如：</a:t>
            </a:r>
            <a:endParaRPr lang="en-US" altLang="zh-CN" sz="2800">
              <a:solidFill>
                <a:srgbClr val="7030A0"/>
              </a:solidFill>
              <a:latin typeface="宋体" panose="02010600030101010101" pitchFamily="2" charset="-122"/>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cs typeface="Times New Roman" panose="02020603050405020304" pitchFamily="18" charset="0"/>
              </a:rPr>
              <a:t>I saw lots </a:t>
            </a:r>
            <a:r>
              <a:rPr lang="en-US" altLang="zh-CN" sz="2800" b="1">
                <a:solidFill>
                  <a:srgbClr val="7030A0"/>
                </a:solidFill>
              </a:rPr>
              <a:t>⌒</a:t>
            </a:r>
            <a:r>
              <a:rPr lang="en-US" altLang="zh-CN" sz="2800">
                <a:solidFill>
                  <a:srgbClr val="000000"/>
                </a:solidFill>
                <a:latin typeface="Times New Roman" panose="02020603050405020304" pitchFamily="18" charset="0"/>
                <a:cs typeface="Times New Roman" panose="02020603050405020304" pitchFamily="18" charset="0"/>
              </a:rPr>
              <a:t> and lots </a:t>
            </a:r>
            <a:r>
              <a:rPr lang="en-US" altLang="zh-CN" sz="2800" b="1">
                <a:solidFill>
                  <a:srgbClr val="7030A0"/>
                </a:solidFill>
              </a:rPr>
              <a:t>⌒</a:t>
            </a:r>
            <a:r>
              <a:rPr lang="en-US" altLang="zh-CN" sz="2800"/>
              <a:t> </a:t>
            </a:r>
            <a:r>
              <a:rPr lang="en-US" altLang="zh-CN" sz="2800">
                <a:solidFill>
                  <a:srgbClr val="000000"/>
                </a:solidFill>
                <a:latin typeface="Times New Roman" panose="02020603050405020304" pitchFamily="18" charset="0"/>
                <a:cs typeface="Times New Roman" panose="02020603050405020304" pitchFamily="18" charset="0"/>
              </a:rPr>
              <a:t>of birds </a:t>
            </a:r>
            <a:r>
              <a:rPr lang="en-US" altLang="zh-CN" sz="2800" b="1">
                <a:solidFill>
                  <a:srgbClr val="7030A0"/>
                </a:solidFill>
              </a:rPr>
              <a:t>⌒</a:t>
            </a:r>
            <a:r>
              <a:rPr lang="en-US" altLang="zh-CN" sz="2800"/>
              <a:t> </a:t>
            </a:r>
            <a:r>
              <a:rPr lang="en-US" altLang="zh-CN" sz="2800">
                <a:solidFill>
                  <a:srgbClr val="000000"/>
                </a:solidFill>
                <a:latin typeface="Times New Roman" panose="02020603050405020304" pitchFamily="18" charset="0"/>
                <a:cs typeface="Times New Roman" panose="02020603050405020304" pitchFamily="18" charset="0"/>
              </a:rPr>
              <a:t>and cats. </a:t>
            </a:r>
            <a:endParaRPr lang="en-US" altLang="zh-CN" sz="2800">
              <a:solidFill>
                <a:srgbClr val="000000"/>
              </a:solidFill>
              <a:latin typeface="Times New Roman" panose="02020603050405020304" pitchFamily="18" charset="0"/>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cs typeface="Times New Roman" panose="02020603050405020304" pitchFamily="18" charset="0"/>
              </a:rPr>
              <a:t>There are hundreds </a:t>
            </a:r>
            <a:r>
              <a:rPr lang="en-US" altLang="zh-CN" sz="2800" b="1">
                <a:solidFill>
                  <a:srgbClr val="7030A0"/>
                </a:solidFill>
              </a:rPr>
              <a:t>⌒</a:t>
            </a:r>
            <a:r>
              <a:rPr lang="en-US" altLang="zh-CN" sz="2800">
                <a:solidFill>
                  <a:srgbClr val="000000"/>
                </a:solidFill>
                <a:latin typeface="Times New Roman" panose="02020603050405020304" pitchFamily="18" charset="0"/>
                <a:cs typeface="Times New Roman" panose="02020603050405020304" pitchFamily="18" charset="0"/>
              </a:rPr>
              <a:t> and hundreds </a:t>
            </a:r>
            <a:r>
              <a:rPr lang="en-US" altLang="zh-CN" sz="2800" b="1">
                <a:solidFill>
                  <a:srgbClr val="7030A0"/>
                </a:solidFill>
              </a:rPr>
              <a:t>⌒</a:t>
            </a:r>
            <a:r>
              <a:rPr lang="en-US" altLang="zh-CN" sz="2800"/>
              <a:t> </a:t>
            </a:r>
            <a:r>
              <a:rPr lang="en-US" altLang="zh-CN" sz="2800">
                <a:solidFill>
                  <a:srgbClr val="000000"/>
                </a:solidFill>
                <a:latin typeface="Times New Roman" panose="02020603050405020304" pitchFamily="18" charset="0"/>
                <a:cs typeface="Times New Roman" panose="02020603050405020304" pitchFamily="18" charset="0"/>
              </a:rPr>
              <a:t>of birds.</a:t>
            </a:r>
            <a:r>
              <a:rPr lang="en-US" altLang="zh-CN" sz="2400">
                <a:solidFill>
                  <a:srgbClr val="000000"/>
                </a:solidFill>
                <a:latin typeface="Times New Roman" panose="02020603050405020304" pitchFamily="18" charset="0"/>
                <a:cs typeface="Times New Roman" panose="02020603050405020304" pitchFamily="18" charset="0"/>
              </a:rPr>
              <a:t> </a:t>
            </a:r>
            <a:endParaRPr lang="en-US" altLang="zh-CN" sz="240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2" presetClass="entr" presetSubtype="1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2" presetClass="entr" presetSubtype="1" fill="hold" grpId="0" nodeType="afterEffect">
                                  <p:stCondLst>
                                    <p:cond delay="0"/>
                                  </p:stCondLst>
                                  <p:childTnLst>
                                    <p:set>
                                      <p:cBhvr>
                                        <p:cTn id="24" dur="1" fill="hold">
                                          <p:stCondLst>
                                            <p:cond delay="0"/>
                                          </p:stCondLst>
                                        </p:cTn>
                                        <p:tgtEl>
                                          <p:spTgt spid="177157"/>
                                        </p:tgtEl>
                                        <p:attrNameLst>
                                          <p:attrName>style.visibility</p:attrName>
                                        </p:attrNameLst>
                                      </p:cBhvr>
                                      <p:to>
                                        <p:strVal val="visible"/>
                                      </p:to>
                                    </p:set>
                                    <p:animEffect transition="in" filter="wipe(up)">
                                      <p:cBhvr>
                                        <p:cTn id="25" dur="500"/>
                                        <p:tgtEl>
                                          <p:spTgt spid="177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 grpId="0" animBg="1"/>
      <p:bldP spid="13" grpId="0" animBg="1"/>
      <p:bldP spid="17715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9204"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a:p>
            <a:pPr algn="ctr"/>
            <a:endParaRPr lang="zh-CN" altLang="en-US">
              <a:solidFill>
                <a:srgbClr val="595959"/>
              </a:solidFill>
              <a:latin typeface="Arial" panose="020B0604020202020204" pitchFamily="34" charset="0"/>
            </a:endParaRPr>
          </a:p>
        </p:txBody>
      </p:sp>
      <p:sp>
        <p:nvSpPr>
          <p:cNvPr id="181251" name="文本框 1"/>
          <p:cNvSpPr txBox="1">
            <a:spLocks noChangeArrowheads="1"/>
          </p:cNvSpPr>
          <p:nvPr/>
        </p:nvSpPr>
        <p:spPr bwMode="auto">
          <a:xfrm>
            <a:off x="5951538" y="908050"/>
            <a:ext cx="6240462" cy="6265863"/>
          </a:xfrm>
          <a:prstGeom prst="rect">
            <a:avLst/>
          </a:prstGeom>
          <a:noFill/>
          <a:ln w="9525">
            <a:noFill/>
            <a:miter lim="800000"/>
          </a:ln>
        </p:spPr>
        <p:txBody>
          <a:bodyPr>
            <a:spAutoFit/>
          </a:bodyPr>
          <a:lstStyle/>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the Spring Festival </a:t>
            </a:r>
            <a:r>
              <a:rPr lang="zh-CN" altLang="en-US" sz="2000">
                <a:solidFill>
                  <a:srgbClr val="000000"/>
                </a:solidFill>
                <a:latin typeface="Times New Roman" panose="02020603050405020304" pitchFamily="18" charset="0"/>
                <a:cs typeface="Times New Roman" panose="02020603050405020304" pitchFamily="18" charset="0"/>
              </a:rPr>
              <a:t>春节</a:t>
            </a:r>
            <a:r>
              <a:rPr lang="en-US" altLang="zh-CN" sz="2000">
                <a:solidFill>
                  <a:srgbClr val="000000"/>
                </a:solidFill>
                <a:latin typeface="Times New Roman" panose="02020603050405020304" pitchFamily="18" charset="0"/>
                <a:cs typeface="Times New Roman" panose="02020603050405020304" pitchFamily="18" charset="0"/>
              </a:rPr>
              <a:t>[ðə sprɪŋ </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festɪvl]  </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 Lantern Festival </a:t>
            </a:r>
            <a:r>
              <a:rPr lang="zh-CN" altLang="en-US" sz="2000">
                <a:solidFill>
                  <a:srgbClr val="000000"/>
                </a:solidFill>
                <a:latin typeface="Times New Roman" panose="02020603050405020304" pitchFamily="18" charset="0"/>
                <a:cs typeface="Times New Roman" panose="02020603050405020304" pitchFamily="18" charset="0"/>
              </a:rPr>
              <a:t>元宵节</a:t>
            </a:r>
            <a:r>
              <a:rPr lang="en-US" altLang="zh-CN" sz="20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læntən </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festɪvl]</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the Mid-Autumn Festival </a:t>
            </a:r>
            <a:r>
              <a:rPr lang="zh-CN" altLang="en-US" sz="2000">
                <a:solidFill>
                  <a:srgbClr val="000000"/>
                </a:solidFill>
                <a:latin typeface="Times New Roman" panose="02020603050405020304" pitchFamily="18" charset="0"/>
                <a:cs typeface="Times New Roman" panose="02020603050405020304" pitchFamily="18" charset="0"/>
              </a:rPr>
              <a:t>中秋节</a:t>
            </a:r>
            <a:r>
              <a:rPr lang="en-US" altLang="zh-CN" sz="2000">
                <a:solidFill>
                  <a:srgbClr val="000000"/>
                </a:solidFill>
                <a:latin typeface="Times New Roman" panose="02020603050405020304" pitchFamily="18" charset="0"/>
                <a:cs typeface="Times New Roman" panose="02020603050405020304" pitchFamily="18" charset="0"/>
              </a:rPr>
              <a:t>[ðə mɪd </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ɔ:təm </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festɪvl]</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 Dragon Boat Festival  </a:t>
            </a:r>
            <a:r>
              <a:rPr lang="zh-CN" altLang="en-US" sz="2000">
                <a:solidFill>
                  <a:srgbClr val="000000"/>
                </a:solidFill>
                <a:latin typeface="Times New Roman" panose="02020603050405020304" pitchFamily="18" charset="0"/>
                <a:cs typeface="Times New Roman" panose="02020603050405020304" pitchFamily="18" charset="0"/>
              </a:rPr>
              <a:t>端午节</a:t>
            </a:r>
            <a:r>
              <a:rPr lang="en-US" altLang="zh-CN" sz="20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dræɡən bəut </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festɪvl]</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Tomb-Sweeping Day </a:t>
            </a:r>
            <a:r>
              <a:rPr lang="zh-CN" altLang="en-US" sz="2000">
                <a:solidFill>
                  <a:srgbClr val="000000"/>
                </a:solidFill>
                <a:latin typeface="Times New Roman" panose="02020603050405020304" pitchFamily="18" charset="0"/>
                <a:cs typeface="Times New Roman" panose="02020603050405020304" pitchFamily="18" charset="0"/>
              </a:rPr>
              <a:t>清明节</a:t>
            </a:r>
            <a:r>
              <a:rPr lang="en-US" altLang="zh-CN" sz="2000">
                <a:solidFill>
                  <a:srgbClr val="000000"/>
                </a:solidFill>
                <a:latin typeface="Times New Roman" panose="02020603050405020304" pitchFamily="18" charset="0"/>
                <a:cs typeface="Times New Roman" panose="02020603050405020304" pitchFamily="18" charset="0"/>
              </a:rPr>
              <a:t>[tu:m </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swi:pɪŋ deɪ]</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  New Year’s Day  </a:t>
            </a:r>
            <a:r>
              <a:rPr lang="zh-CN" altLang="en-US" sz="2000">
                <a:solidFill>
                  <a:srgbClr val="000000"/>
                </a:solidFill>
                <a:latin typeface="Times New Roman" panose="02020603050405020304" pitchFamily="18" charset="0"/>
                <a:cs typeface="Times New Roman" panose="02020603050405020304" pitchFamily="18" charset="0"/>
              </a:rPr>
              <a:t>元旦</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nju:</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jə: deɪ]</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Children’s Day  </a:t>
            </a:r>
            <a:r>
              <a:rPr lang="zh-CN" altLang="en-US" sz="2000">
                <a:solidFill>
                  <a:srgbClr val="000000"/>
                </a:solidFill>
                <a:latin typeface="Times New Roman" panose="02020603050405020304" pitchFamily="18" charset="0"/>
                <a:cs typeface="Times New Roman" panose="02020603050405020304" pitchFamily="18" charset="0"/>
              </a:rPr>
              <a:t>儿童节   </a:t>
            </a:r>
            <a:r>
              <a:rPr lang="en-US" altLang="zh-CN" sz="2000">
                <a:solidFill>
                  <a:srgbClr val="000000"/>
                </a:solidFill>
                <a:latin typeface="Times New Roman" panose="02020603050405020304" pitchFamily="18" charset="0"/>
                <a:cs typeface="Times New Roman" panose="02020603050405020304" pitchFamily="18" charset="0"/>
              </a:rPr>
              <a:t>['tʃɪldrən deɪ]</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Mother’s Day  </a:t>
            </a:r>
            <a:r>
              <a:rPr lang="zh-CN" altLang="en-US" sz="2000">
                <a:solidFill>
                  <a:srgbClr val="000000"/>
                </a:solidFill>
                <a:latin typeface="Times New Roman" panose="02020603050405020304" pitchFamily="18" charset="0"/>
                <a:cs typeface="Times New Roman" panose="02020603050405020304" pitchFamily="18" charset="0"/>
              </a:rPr>
              <a:t>母亲节</a:t>
            </a:r>
            <a:r>
              <a:rPr lang="en-US" altLang="zh-CN" sz="2000">
                <a:solidFill>
                  <a:srgbClr val="000000"/>
                </a:solidFill>
                <a:latin typeface="Times New Roman" panose="02020603050405020304" pitchFamily="18" charset="0"/>
                <a:cs typeface="Times New Roman" panose="02020603050405020304" pitchFamily="18" charset="0"/>
              </a:rPr>
              <a:t>['mʌðə deɪ]</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Father’s Day  </a:t>
            </a:r>
            <a:r>
              <a:rPr lang="zh-CN" altLang="en-US" sz="2000">
                <a:solidFill>
                  <a:srgbClr val="000000"/>
                </a:solidFill>
                <a:latin typeface="Times New Roman" panose="02020603050405020304" pitchFamily="18" charset="0"/>
                <a:cs typeface="Times New Roman" panose="02020603050405020304" pitchFamily="18" charset="0"/>
              </a:rPr>
              <a:t>父亲节  </a:t>
            </a:r>
            <a:r>
              <a:rPr lang="en-US" altLang="zh-CN" sz="2000">
                <a:solidFill>
                  <a:srgbClr val="000000"/>
                </a:solidFill>
                <a:latin typeface="Times New Roman" panose="02020603050405020304" pitchFamily="18" charset="0"/>
                <a:cs typeface="Times New Roman" panose="02020603050405020304" pitchFamily="18" charset="0"/>
              </a:rPr>
              <a:t>['fɑːðə deɪ]  </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Teacher’s Day </a:t>
            </a:r>
            <a:r>
              <a:rPr lang="zh-CN" altLang="en-US" sz="2000">
                <a:solidFill>
                  <a:srgbClr val="000000"/>
                </a:solidFill>
                <a:latin typeface="Times New Roman" panose="02020603050405020304" pitchFamily="18" charset="0"/>
                <a:cs typeface="Times New Roman" panose="02020603050405020304" pitchFamily="18" charset="0"/>
              </a:rPr>
              <a:t>教师节</a:t>
            </a:r>
            <a:r>
              <a:rPr lang="en-US" altLang="zh-CN" sz="2000">
                <a:solidFill>
                  <a:srgbClr val="000000"/>
                </a:solidFill>
                <a:latin typeface="Times New Roman" panose="02020603050405020304" pitchFamily="18" charset="0"/>
                <a:cs typeface="Times New Roman" panose="02020603050405020304" pitchFamily="18" charset="0"/>
              </a:rPr>
              <a:t>['tiːtʃə deɪ]  </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Christmas</a:t>
            </a:r>
            <a:r>
              <a:rPr lang="zh-CN" altLang="en-US" sz="2000">
                <a:solidFill>
                  <a:srgbClr val="000000"/>
                </a:solidFill>
                <a:latin typeface="Times New Roman" panose="02020603050405020304" pitchFamily="18" charset="0"/>
                <a:cs typeface="Times New Roman" panose="02020603050405020304" pitchFamily="18" charset="0"/>
              </a:rPr>
              <a:t>圣诞节     </a:t>
            </a:r>
            <a:r>
              <a:rPr lang="en-US" altLang="zh-CN" sz="20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000">
                <a:solidFill>
                  <a:srgbClr val="000000"/>
                </a:solidFill>
                <a:latin typeface="Times New Roman" panose="02020603050405020304" pitchFamily="18" charset="0"/>
                <a:cs typeface="Times New Roman" panose="02020603050405020304" pitchFamily="18" charset="0"/>
              </a:rPr>
              <a:t>krɪsməs]</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Thanksgiving Day </a:t>
            </a:r>
            <a:r>
              <a:rPr lang="zh-CN" altLang="en-US" sz="2000">
                <a:solidFill>
                  <a:srgbClr val="000000"/>
                </a:solidFill>
                <a:latin typeface="Times New Roman" panose="02020603050405020304" pitchFamily="18" charset="0"/>
                <a:cs typeface="Times New Roman" panose="02020603050405020304" pitchFamily="18" charset="0"/>
              </a:rPr>
              <a:t>感恩节</a:t>
            </a:r>
            <a:r>
              <a:rPr lang="en-US" altLang="zh-CN" sz="2000">
                <a:solidFill>
                  <a:srgbClr val="000000"/>
                </a:solidFill>
                <a:latin typeface="Times New Roman" panose="02020603050405020304" pitchFamily="18" charset="0"/>
                <a:cs typeface="Times New Roman" panose="02020603050405020304" pitchFamily="18" charset="0"/>
              </a:rPr>
              <a:t>[,θæŋks'ɡɪvɪŋ deɪ] </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endParaRPr lang="zh-CN" altLang="zh-CN">
              <a:latin typeface="Calibri" panose="020F0502020204030204" pitchFamily="34" charset="0"/>
            </a:endParaRPr>
          </a:p>
          <a:p>
            <a:endParaRPr lang="zh-CN" altLang="en-US">
              <a:latin typeface="Calibri" panose="020F0502020204030204" pitchFamily="34" charset="0"/>
            </a:endParaRPr>
          </a:p>
        </p:txBody>
      </p:sp>
      <p:pic>
        <p:nvPicPr>
          <p:cNvPr id="181254" name="Picture 6" descr="5863643deeefd"/>
          <p:cNvPicPr>
            <a:picLocks noChangeAspect="1" noChangeArrowheads="1"/>
          </p:cNvPicPr>
          <p:nvPr/>
        </p:nvPicPr>
        <p:blipFill>
          <a:blip r:embed="rId1"/>
          <a:srcRect/>
          <a:stretch>
            <a:fillRect/>
          </a:stretch>
        </p:blipFill>
        <p:spPr bwMode="auto">
          <a:xfrm>
            <a:off x="192088" y="1196975"/>
            <a:ext cx="5668962" cy="4908550"/>
          </a:xfrm>
          <a:prstGeom prst="rect">
            <a:avLst/>
          </a:prstGeom>
          <a:noFill/>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3300"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9"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0"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4"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1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1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17"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3"/>
                <p:cNvCxnSpPr>
                  <a:stCxn id="19" idx="6"/>
                  <a:endCxn id="20"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4"/>
                <p:cNvCxnSpPr>
                  <a:stCxn id="20" idx="6"/>
                  <a:endCxn id="2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5"/>
                <p:cNvCxnSpPr>
                  <a:stCxn id="22" idx="6"/>
                  <a:endCxn id="2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1"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6"/>
                <p:cNvCxnSpPr>
                  <a:stCxn id="24" idx="6"/>
                  <a:endCxn id="31"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6" name="Straight Connector 37"/>
              <p:cNvCxnSpPr>
                <a:stCxn id="31" idx="6"/>
                <a:endCxn id="17"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8"/>
              <p:cNvCxnSpPr>
                <a:stCxn id="17" idx="6"/>
                <a:endCxn id="18"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8"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425" y="836613"/>
            <a:ext cx="1406525"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334963" y="981075"/>
            <a:ext cx="6553200" cy="5543550"/>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marL="342900" indent="-342900">
              <a:lnSpc>
                <a:spcPct val="150000"/>
              </a:lnSpc>
              <a:buFontTx/>
              <a:buAutoNum type="arabicPeriod"/>
            </a:pPr>
            <a:r>
              <a:rPr lang="en-US" altLang="en-US" sz="2800">
                <a:solidFill>
                  <a:srgbClr val="000000"/>
                </a:solidFill>
                <a:latin typeface="Times New Roman" panose="02020603050405020304" pitchFamily="18" charset="0"/>
                <a:cs typeface="Times New Roman" panose="02020603050405020304" pitchFamily="18" charset="0"/>
              </a:rPr>
              <a:t>Happy Children’s Day, my dear kids. </a:t>
            </a:r>
            <a:endParaRPr lang="en-US"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pPr>
            <a:r>
              <a:rPr lang="en-US" altLang="en-US" sz="2800">
                <a:solidFill>
                  <a:srgbClr val="000000"/>
                </a:solidFill>
                <a:latin typeface="Times New Roman" panose="02020603050405020304" pitchFamily="18" charset="0"/>
                <a:cs typeface="Times New Roman" panose="02020603050405020304" pitchFamily="18" charset="0"/>
              </a:rPr>
              <a:t>Follow me one after another to the stage. </a:t>
            </a:r>
            <a:endParaRPr lang="en-US"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pPr>
            <a:r>
              <a:rPr lang="en-US" altLang="en-US" sz="2800">
                <a:solidFill>
                  <a:srgbClr val="000000"/>
                </a:solidFill>
                <a:latin typeface="Times New Roman" panose="02020603050405020304" pitchFamily="18" charset="0"/>
                <a:cs typeface="Times New Roman" panose="02020603050405020304" pitchFamily="18" charset="0"/>
              </a:rPr>
              <a:t>Mother’s Day is a day for you to thank </a:t>
            </a:r>
            <a:endParaRPr lang="en-US" altLang="zh-CN"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pPr>
            <a:r>
              <a:rPr lang="en-US" altLang="en-US" sz="2800">
                <a:solidFill>
                  <a:srgbClr val="000000"/>
                </a:solidFill>
                <a:latin typeface="Times New Roman" panose="02020603050405020304" pitchFamily="18" charset="0"/>
                <a:cs typeface="Times New Roman" panose="02020603050405020304" pitchFamily="18" charset="0"/>
              </a:rPr>
              <a:t>your mummy for her hard work. </a:t>
            </a:r>
            <a:endParaRPr lang="en-US"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pPr>
            <a:r>
              <a:rPr lang="en-US" altLang="zh-CN" sz="2800">
                <a:solidFill>
                  <a:srgbClr val="000000"/>
                </a:solidFill>
                <a:latin typeface="Times New Roman" panose="02020603050405020304" pitchFamily="18" charset="0"/>
                <a:cs typeface="Times New Roman" panose="02020603050405020304" pitchFamily="18" charset="0"/>
              </a:rPr>
              <a:t>4. </a:t>
            </a:r>
            <a:r>
              <a:rPr lang="en-US" altLang="en-US" sz="2800">
                <a:solidFill>
                  <a:srgbClr val="000000"/>
                </a:solidFill>
                <a:latin typeface="Times New Roman" panose="02020603050405020304" pitchFamily="18" charset="0"/>
                <a:cs typeface="Times New Roman" panose="02020603050405020304" pitchFamily="18" charset="0"/>
              </a:rPr>
              <a:t>How should we do to celebrate it? </a:t>
            </a:r>
            <a:endParaRPr lang="en-US" altLang="zh-CN"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pPr>
            <a:r>
              <a:rPr lang="en-US" altLang="zh-CN" sz="2800">
                <a:solidFill>
                  <a:srgbClr val="000000"/>
                </a:solidFill>
                <a:latin typeface="Times New Roman" panose="02020603050405020304" pitchFamily="18" charset="0"/>
                <a:cs typeface="Times New Roman" panose="02020603050405020304" pitchFamily="18" charset="0"/>
              </a:rPr>
              <a:t>5. </a:t>
            </a:r>
            <a:r>
              <a:rPr lang="en-US" altLang="en-US" sz="2800">
                <a:solidFill>
                  <a:srgbClr val="000000"/>
                </a:solidFill>
                <a:latin typeface="Times New Roman" panose="02020603050405020304" pitchFamily="18" charset="0"/>
                <a:cs typeface="Times New Roman" panose="02020603050405020304" pitchFamily="18" charset="0"/>
              </a:rPr>
              <a:t>Let’s make a Thank-you Card for mummy. </a:t>
            </a:r>
            <a:endParaRPr lang="en-US"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pPr>
            <a:r>
              <a:rPr lang="en-US" altLang="zh-CN" sz="2800">
                <a:solidFill>
                  <a:srgbClr val="000000"/>
                </a:solidFill>
                <a:latin typeface="Times New Roman" panose="02020603050405020304" pitchFamily="18" charset="0"/>
                <a:cs typeface="Times New Roman" panose="02020603050405020304" pitchFamily="18" charset="0"/>
              </a:rPr>
              <a:t>6. </a:t>
            </a:r>
            <a:r>
              <a:rPr lang="en-US" altLang="en-US" sz="2800">
                <a:solidFill>
                  <a:srgbClr val="000000"/>
                </a:solidFill>
                <a:latin typeface="Times New Roman" panose="02020603050405020304" pitchFamily="18" charset="0"/>
                <a:cs typeface="Times New Roman" panose="02020603050405020304" pitchFamily="18" charset="0"/>
              </a:rPr>
              <a:t>I like the Spring Festival. </a:t>
            </a:r>
            <a:endParaRPr lang="en-US" altLang="zh-CN"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pPr>
            <a:r>
              <a:rPr lang="en-US" altLang="zh-CN" sz="2800">
                <a:solidFill>
                  <a:srgbClr val="000000"/>
                </a:solidFill>
                <a:latin typeface="Times New Roman" panose="02020603050405020304" pitchFamily="18" charset="0"/>
                <a:cs typeface="Times New Roman" panose="02020603050405020304" pitchFamily="18" charset="0"/>
              </a:rPr>
              <a:t>7. </a:t>
            </a:r>
            <a:r>
              <a:rPr lang="en-US" altLang="en-US" sz="2800">
                <a:solidFill>
                  <a:srgbClr val="000000"/>
                </a:solidFill>
                <a:latin typeface="Times New Roman" panose="02020603050405020304" pitchFamily="18" charset="0"/>
                <a:cs typeface="Times New Roman" panose="02020603050405020304" pitchFamily="18" charset="0"/>
              </a:rPr>
              <a:t>I like the Mid-Autumn Festival because </a:t>
            </a:r>
            <a:endParaRPr lang="en-US" altLang="zh-CN"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pPr>
            <a:r>
              <a:rPr lang="en-US" altLang="zh-CN" sz="2800">
                <a:solidFill>
                  <a:srgbClr val="000000"/>
                </a:solidFill>
                <a:latin typeface="Times New Roman" panose="02020603050405020304" pitchFamily="18" charset="0"/>
                <a:cs typeface="Times New Roman" panose="02020603050405020304" pitchFamily="18" charset="0"/>
              </a:rPr>
              <a:t>    </a:t>
            </a:r>
            <a:r>
              <a:rPr lang="en-US" altLang="en-US" sz="2800">
                <a:solidFill>
                  <a:srgbClr val="000000"/>
                </a:solidFill>
                <a:latin typeface="Times New Roman" panose="02020603050405020304" pitchFamily="18" charset="0"/>
                <a:cs typeface="Times New Roman" panose="02020603050405020304" pitchFamily="18" charset="0"/>
              </a:rPr>
              <a:t>I love moon-cakes. </a:t>
            </a:r>
            <a:endParaRPr lang="en-US" altLang="en-US" sz="2800">
              <a:solidFill>
                <a:srgbClr val="000000"/>
              </a:solidFill>
              <a:latin typeface="Times New Roman" panose="02020603050405020304" pitchFamily="18" charset="0"/>
              <a:cs typeface="Times New Roman" panose="02020603050405020304" pitchFamily="18" charset="0"/>
            </a:endParaRPr>
          </a:p>
        </p:txBody>
      </p:sp>
      <p:sp>
        <p:nvSpPr>
          <p:cNvPr id="32" name="任意多边形 31"/>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8:  Festivals</a:t>
            </a:r>
            <a:endParaRPr lang="zh-CN" altLang="en-US">
              <a:solidFill>
                <a:srgbClr val="595959"/>
              </a:solidFill>
              <a:latin typeface="Arial" panose="020B0604020202020204" pitchFamily="34" charset="0"/>
            </a:endParaRPr>
          </a:p>
        </p:txBody>
      </p:sp>
      <p:pic>
        <p:nvPicPr>
          <p:cNvPr id="185351" name="Picture 7" descr="23115363_214119947000_2"/>
          <p:cNvPicPr>
            <a:picLocks noChangeAspect="1" noChangeArrowheads="1"/>
          </p:cNvPicPr>
          <p:nvPr/>
        </p:nvPicPr>
        <p:blipFill>
          <a:blip r:embed="rId1"/>
          <a:srcRect/>
          <a:stretch>
            <a:fillRect/>
          </a:stretch>
        </p:blipFill>
        <p:spPr bwMode="auto">
          <a:xfrm>
            <a:off x="7007225" y="1773238"/>
            <a:ext cx="4992688" cy="4692650"/>
          </a:xfrm>
          <a:prstGeom prst="rect">
            <a:avLst/>
          </a:prstGeom>
          <a:noFill/>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ISPRING_PRESENTATION_TITLE" val="模板071.pptx"/>
  <p:tag name="KSO_WPP_MARK_KEY" val="bb11632d-ba5b-417e-b7be-29e387046de7"/>
  <p:tag name="COMMONDATA" val="eyJoZGlkIjoiMzgzMmNlNThmZDk1NWYxNzgyMWFiNTExMTJlZjUzMWMifQ=="/>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2.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3.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4.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5.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8844</Words>
  <Application>WPS 演示</Application>
  <PresentationFormat>宽屏</PresentationFormat>
  <Paragraphs>630</Paragraphs>
  <Slides>32</Slides>
  <Notes>26</Notes>
  <HiddenSlides>0</HiddenSlides>
  <MMClips>1</MMClips>
  <ScaleCrop>false</ScaleCrop>
  <HeadingPairs>
    <vt:vector size="6" baseType="variant">
      <vt:variant>
        <vt:lpstr>已用的字体</vt:lpstr>
      </vt:variant>
      <vt:variant>
        <vt:i4>19</vt:i4>
      </vt:variant>
      <vt:variant>
        <vt:lpstr>主题</vt:lpstr>
      </vt:variant>
      <vt:variant>
        <vt:i4>5</vt:i4>
      </vt:variant>
      <vt:variant>
        <vt:lpstr>幻灯片标题</vt:lpstr>
      </vt:variant>
      <vt:variant>
        <vt:i4>32</vt:i4>
      </vt:variant>
    </vt:vector>
  </HeadingPairs>
  <TitlesOfParts>
    <vt:vector size="56" baseType="lpstr">
      <vt:lpstr>Arial</vt:lpstr>
      <vt:lpstr>宋体</vt:lpstr>
      <vt:lpstr>Wingdings</vt:lpstr>
      <vt:lpstr>Roboto condensed</vt:lpstr>
      <vt:lpstr>Segoe Print</vt:lpstr>
      <vt:lpstr>Calibri</vt:lpstr>
      <vt:lpstr>微软雅黑</vt:lpstr>
      <vt:lpstr>华康俪金黑W8(P)</vt:lpstr>
      <vt:lpstr>黑体</vt:lpstr>
      <vt:lpstr>经典繁仿黑</vt:lpstr>
      <vt:lpstr>Copperplate Gothic Bold</vt:lpstr>
      <vt:lpstr>Times New Roman</vt:lpstr>
      <vt:lpstr>Malgun Gothic</vt:lpstr>
      <vt:lpstr>Arial</vt:lpstr>
      <vt:lpstr>Rockwell</vt:lpstr>
      <vt:lpstr>Roboto Light</vt:lpstr>
      <vt:lpstr>Arial Unicode MS</vt:lpstr>
      <vt:lpstr>Open Sans Light</vt:lpstr>
      <vt:lpstr>Open Sans Light</vt:lpstr>
      <vt:lpstr>Office 主题</vt:lpstr>
      <vt:lpstr>1_Office 主题</vt:lpstr>
      <vt:lpstr>2_Office 主题</vt:lpstr>
      <vt:lpstr>3_Office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20</cp:revision>
  <dcterms:created xsi:type="dcterms:W3CDTF">2023-08-02T06:12:00Z</dcterms:created>
  <dcterms:modified xsi:type="dcterms:W3CDTF">2024-06-13T02:11:16Z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4F5CB4383422495FB97379594F1008CD_12</vt:lpwstr>
  </property>
  <property fmtid="{D5CDD505-2E9C-101B-9397-08002B2CF9AE}" pid="3" name="KSOProductBuildVer">
    <vt:lpwstr>2052-12.1.0.16929</vt:lpwstr>
  </property>
</Properties>
</file>