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91" r:id="rId3"/>
    <p:sldMasterId id="2147483721" r:id="rId4"/>
    <p:sldMasterId id="2147483751" r:id="rId5"/>
    <p:sldMasterId id="2147483781" r:id="rId6"/>
  </p:sldMasterIdLst>
  <p:notesMasterIdLst>
    <p:notesMasterId r:id="rId8"/>
  </p:notesMasterIdLst>
  <p:handoutMasterIdLst>
    <p:handoutMasterId r:id="rId39"/>
  </p:handoutMasterIdLst>
  <p:sldIdLst>
    <p:sldId id="430" r:id="rId7"/>
    <p:sldId id="458" r:id="rId9"/>
    <p:sldId id="433" r:id="rId10"/>
    <p:sldId id="434" r:id="rId11"/>
    <p:sldId id="350" r:id="rId12"/>
    <p:sldId id="459" r:id="rId13"/>
    <p:sldId id="437" r:id="rId14"/>
    <p:sldId id="460" r:id="rId15"/>
    <p:sldId id="435" r:id="rId16"/>
    <p:sldId id="461" r:id="rId17"/>
    <p:sldId id="374" r:id="rId18"/>
    <p:sldId id="440" r:id="rId19"/>
    <p:sldId id="465" r:id="rId20"/>
    <p:sldId id="466" r:id="rId21"/>
    <p:sldId id="467" r:id="rId22"/>
    <p:sldId id="468" r:id="rId23"/>
    <p:sldId id="462" r:id="rId24"/>
    <p:sldId id="439" r:id="rId25"/>
    <p:sldId id="470" r:id="rId26"/>
    <p:sldId id="463" r:id="rId27"/>
    <p:sldId id="441" r:id="rId28"/>
    <p:sldId id="471" r:id="rId29"/>
    <p:sldId id="472" r:id="rId30"/>
    <p:sldId id="464" r:id="rId31"/>
    <p:sldId id="386" r:id="rId32"/>
    <p:sldId id="474" r:id="rId33"/>
    <p:sldId id="485" r:id="rId34"/>
    <p:sldId id="475" r:id="rId35"/>
    <p:sldId id="488" r:id="rId36"/>
    <p:sldId id="489" r:id="rId37"/>
    <p:sldId id="455" r:id="rId38"/>
  </p:sldIdLst>
  <p:sldSz cx="12192000" cy="6858000"/>
  <p:notesSz cx="6858000" cy="9144000"/>
  <p:custDataLst>
    <p:tags r:id="rId43"/>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0000"/>
    <a:srgbClr val="A43D3A"/>
    <a:srgbClr val="F57E1B"/>
    <a:srgbClr val="F8A662"/>
    <a:srgbClr val="BF651B"/>
    <a:srgbClr val="D14D29"/>
    <a:srgbClr val="32AC95"/>
    <a:srgbClr val="A54E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76" autoAdjust="0"/>
    <p:restoredTop sz="97450" autoAdjust="0"/>
  </p:normalViewPr>
  <p:slideViewPr>
    <p:cSldViewPr showGuides="1">
      <p:cViewPr varScale="1">
        <p:scale>
          <a:sx n="106" d="100"/>
          <a:sy n="106" d="100"/>
        </p:scale>
        <p:origin x="876" y="11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288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3" Type="http://schemas.openxmlformats.org/officeDocument/2006/relationships/tags" Target="tags/tag1.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Master" Target="slideMasters/slideMaster3.xml"/><Relationship Id="rId39" Type="http://schemas.openxmlformats.org/officeDocument/2006/relationships/handoutMaster" Target="handoutMasters/handoutMaster1.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69107EC-C4C0-4A45-A4F2-5AF62F2AE20E}"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8C4A619F-25B4-49B2-8B66-99C53C29F971}"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1B69E626-970D-414B-AE12-919084689C93}" type="datetimeFigureOut">
              <a:rPr lang="zh-CN" altLang="en-US"/>
            </a:fld>
            <a:endParaRPr lang="zh-CN" altLang="en-US"/>
          </a:p>
        </p:txBody>
      </p:sp>
      <p:sp>
        <p:nvSpPr>
          <p:cNvPr id="4" name="幻灯片图像占位符 3"/>
          <p:cNvSpPr>
            <a:spLocks noGrp="1" noRot="1" noChangeAspect="1"/>
          </p:cNvSpPr>
          <p:nvPr>
            <p:ph type="sldImg" idx="2"/>
          </p:nvPr>
        </p:nvSpPr>
        <p:spPr>
          <a:xfrm>
            <a:off x="404813" y="684213"/>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67C9BD3D-D4CB-485B-A24A-53D615A7281C}"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幻灯片图像占位符 1"/>
          <p:cNvSpPr>
            <a:spLocks noGrp="1" noRot="1" noChangeAspect="1"/>
          </p:cNvSpPr>
          <p:nvPr>
            <p:ph type="sldImg"/>
          </p:nvPr>
        </p:nvSpPr>
        <p:spPr bwMode="auto">
          <a:noFill/>
          <a:ln>
            <a:solidFill>
              <a:srgbClr val="000000"/>
            </a:solidFill>
            <a:miter lim="800000"/>
          </a:ln>
        </p:spPr>
      </p:sp>
      <p:sp>
        <p:nvSpPr>
          <p:cNvPr id="1710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10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5B81698-3FDB-4D2A-8DE1-30751A30F3EB}" type="slidenum">
              <a:rPr lang="zh-CN" altLang="en-US"/>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幻灯片图像占位符 1"/>
          <p:cNvSpPr>
            <a:spLocks noGrp="1" noRot="1" noChangeAspect="1"/>
          </p:cNvSpPr>
          <p:nvPr>
            <p:ph type="sldImg"/>
          </p:nvPr>
        </p:nvSpPr>
        <p:spPr bwMode="auto">
          <a:noFill/>
          <a:ln>
            <a:solidFill>
              <a:srgbClr val="000000"/>
            </a:solidFill>
            <a:miter lim="800000"/>
          </a:ln>
        </p:spPr>
      </p:sp>
      <p:sp>
        <p:nvSpPr>
          <p:cNvPr id="19046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046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BA24E67-2239-4BE2-BB2F-820C331D1ACA}" type="slidenum">
              <a:rPr lang="zh-CN" altLang="en-US"/>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幻灯片图像占位符 1"/>
          <p:cNvSpPr>
            <a:spLocks noGrp="1" noRot="1" noChangeAspect="1"/>
          </p:cNvSpPr>
          <p:nvPr>
            <p:ph type="sldImg"/>
          </p:nvPr>
        </p:nvSpPr>
        <p:spPr bwMode="auto">
          <a:noFill/>
          <a:ln>
            <a:solidFill>
              <a:srgbClr val="000000"/>
            </a:solidFill>
            <a:miter lim="800000"/>
          </a:ln>
        </p:spPr>
      </p:sp>
      <p:sp>
        <p:nvSpPr>
          <p:cNvPr id="19251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251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055D585-C65F-427A-BA37-571C036E6907}" type="slidenum">
              <a:rPr lang="zh-CN" altLang="en-US"/>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幻灯片图像占位符 1"/>
          <p:cNvSpPr>
            <a:spLocks noGrp="1" noRot="1" noChangeAspect="1"/>
          </p:cNvSpPr>
          <p:nvPr>
            <p:ph type="sldImg"/>
          </p:nvPr>
        </p:nvSpPr>
        <p:spPr bwMode="auto">
          <a:noFill/>
          <a:ln>
            <a:solidFill>
              <a:srgbClr val="000000"/>
            </a:solidFill>
            <a:miter lim="800000"/>
          </a:ln>
        </p:spPr>
      </p:sp>
      <p:sp>
        <p:nvSpPr>
          <p:cNvPr id="1945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45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068293C-BC42-4E21-BBE7-AFB547C3F2E5}" type="slidenum">
              <a:rPr lang="zh-CN" altLang="en-US"/>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幻灯片图像占位符 1"/>
          <p:cNvSpPr>
            <a:spLocks noGrp="1" noRot="1" noChangeAspect="1"/>
          </p:cNvSpPr>
          <p:nvPr>
            <p:ph type="sldImg"/>
          </p:nvPr>
        </p:nvSpPr>
        <p:spPr bwMode="auto">
          <a:noFill/>
          <a:ln>
            <a:solidFill>
              <a:srgbClr val="000000"/>
            </a:solidFill>
            <a:miter lim="800000"/>
          </a:ln>
        </p:spPr>
      </p:sp>
      <p:sp>
        <p:nvSpPr>
          <p:cNvPr id="1966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66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1A14B29-68C6-4A08-BF02-EA63FDBCF114}" type="slidenum">
              <a:rPr lang="zh-CN" altLang="en-US"/>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幻灯片图像占位符 1"/>
          <p:cNvSpPr>
            <a:spLocks noGrp="1" noRot="1" noChangeAspect="1"/>
          </p:cNvSpPr>
          <p:nvPr>
            <p:ph type="sldImg"/>
          </p:nvPr>
        </p:nvSpPr>
        <p:spPr bwMode="auto">
          <a:noFill/>
          <a:ln>
            <a:solidFill>
              <a:srgbClr val="000000"/>
            </a:solidFill>
            <a:miter lim="800000"/>
          </a:ln>
        </p:spPr>
      </p:sp>
      <p:sp>
        <p:nvSpPr>
          <p:cNvPr id="1986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986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2FD86905-582A-4F31-A49B-4CAEF4EFAF18}" type="slidenum">
              <a:rPr lang="zh-CN" altLang="en-US"/>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幻灯片图像占位符 1"/>
          <p:cNvSpPr>
            <a:spLocks noGrp="1" noRot="1" noChangeAspect="1"/>
          </p:cNvSpPr>
          <p:nvPr>
            <p:ph type="sldImg"/>
          </p:nvPr>
        </p:nvSpPr>
        <p:spPr bwMode="auto">
          <a:noFill/>
          <a:ln>
            <a:solidFill>
              <a:srgbClr val="000000"/>
            </a:solidFill>
            <a:miter lim="800000"/>
          </a:ln>
        </p:spPr>
      </p:sp>
      <p:sp>
        <p:nvSpPr>
          <p:cNvPr id="2007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007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2A23EB4E-1A7B-4E8C-9F78-9640E8595B34}" type="slidenum">
              <a:rPr lang="zh-CN" altLang="en-US"/>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幻灯片图像占位符 1"/>
          <p:cNvSpPr>
            <a:spLocks noGrp="1" noRot="1" noChangeAspect="1"/>
          </p:cNvSpPr>
          <p:nvPr>
            <p:ph type="sldImg"/>
          </p:nvPr>
        </p:nvSpPr>
        <p:spPr bwMode="auto">
          <a:noFill/>
          <a:ln>
            <a:solidFill>
              <a:srgbClr val="000000"/>
            </a:solidFill>
            <a:miter lim="800000"/>
          </a:ln>
        </p:spPr>
      </p:sp>
      <p:sp>
        <p:nvSpPr>
          <p:cNvPr id="2027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0275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6B09911-2C1C-40B8-9376-DA0C6CEFE437}"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幻灯片图像占位符 1"/>
          <p:cNvSpPr>
            <a:spLocks noGrp="1" noRot="1" noChangeAspect="1"/>
          </p:cNvSpPr>
          <p:nvPr>
            <p:ph type="sldImg"/>
          </p:nvPr>
        </p:nvSpPr>
        <p:spPr bwMode="auto">
          <a:noFill/>
          <a:ln>
            <a:solidFill>
              <a:srgbClr val="000000"/>
            </a:solidFill>
            <a:miter lim="800000"/>
          </a:ln>
        </p:spPr>
      </p:sp>
      <p:sp>
        <p:nvSpPr>
          <p:cNvPr id="2048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048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798CD9A-1531-4977-B234-5F9E325C1CA5}" type="slidenum">
              <a:rPr lang="zh-CN" altLang="en-US"/>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幻灯片图像占位符 1"/>
          <p:cNvSpPr>
            <a:spLocks noGrp="1" noRot="1" noChangeAspect="1"/>
          </p:cNvSpPr>
          <p:nvPr>
            <p:ph type="sldImg"/>
          </p:nvPr>
        </p:nvSpPr>
        <p:spPr bwMode="auto">
          <a:noFill/>
          <a:ln>
            <a:solidFill>
              <a:srgbClr val="000000"/>
            </a:solidFill>
            <a:miter lim="800000"/>
          </a:ln>
        </p:spPr>
      </p:sp>
      <p:sp>
        <p:nvSpPr>
          <p:cNvPr id="2068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0685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A04C556-DC5C-4B20-A083-726521F2B62F}" type="slidenum">
              <a:rPr lang="zh-CN" altLang="en-US"/>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幻灯片图像占位符 1"/>
          <p:cNvSpPr>
            <a:spLocks noGrp="1" noRot="1" noChangeAspect="1"/>
          </p:cNvSpPr>
          <p:nvPr>
            <p:ph type="sldImg"/>
          </p:nvPr>
        </p:nvSpPr>
        <p:spPr bwMode="auto">
          <a:noFill/>
          <a:ln>
            <a:solidFill>
              <a:srgbClr val="000000"/>
            </a:solidFill>
            <a:miter lim="800000"/>
          </a:ln>
        </p:spPr>
      </p:sp>
      <p:sp>
        <p:nvSpPr>
          <p:cNvPr id="20889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0889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31D6466-2D36-47A9-8CE9-8D7FC126D3AC}"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幻灯片图像占位符 1"/>
          <p:cNvSpPr>
            <a:spLocks noGrp="1" noRot="1" noChangeAspect="1"/>
          </p:cNvSpPr>
          <p:nvPr>
            <p:ph type="sldImg"/>
          </p:nvPr>
        </p:nvSpPr>
        <p:spPr bwMode="auto">
          <a:noFill/>
          <a:ln>
            <a:solidFill>
              <a:srgbClr val="000000"/>
            </a:solidFill>
            <a:miter lim="800000"/>
          </a:ln>
        </p:spPr>
      </p:sp>
      <p:sp>
        <p:nvSpPr>
          <p:cNvPr id="1740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408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D677193-3171-4B4B-AAA5-3139658A08E1}" type="slidenum">
              <a:rPr lang="zh-CN" altLang="en-US"/>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幻灯片图像占位符 1"/>
          <p:cNvSpPr>
            <a:spLocks noGrp="1" noRot="1" noChangeAspect="1"/>
          </p:cNvSpPr>
          <p:nvPr>
            <p:ph type="sldImg"/>
          </p:nvPr>
        </p:nvSpPr>
        <p:spPr bwMode="auto">
          <a:noFill/>
          <a:ln>
            <a:solidFill>
              <a:srgbClr val="000000"/>
            </a:solidFill>
            <a:miter lim="800000"/>
          </a:ln>
        </p:spPr>
      </p:sp>
      <p:sp>
        <p:nvSpPr>
          <p:cNvPr id="2109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09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D19B956-92B0-41D4-86D7-47E499819C63}" type="slidenum">
              <a:rPr lang="zh-CN" altLang="en-US"/>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幻灯片图像占位符 1"/>
          <p:cNvSpPr>
            <a:spLocks noGrp="1" noRot="1" noChangeAspect="1"/>
          </p:cNvSpPr>
          <p:nvPr>
            <p:ph type="sldImg"/>
          </p:nvPr>
        </p:nvSpPr>
        <p:spPr bwMode="auto">
          <a:noFill/>
          <a:ln>
            <a:solidFill>
              <a:srgbClr val="000000"/>
            </a:solidFill>
            <a:miter lim="800000"/>
          </a:ln>
        </p:spPr>
      </p:sp>
      <p:sp>
        <p:nvSpPr>
          <p:cNvPr id="21299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299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EA36185-AE6C-4D78-98A9-D208B5A2F7D8}" type="slidenum">
              <a:rPr lang="zh-CN" altLang="en-US"/>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幻灯片图像占位符 1"/>
          <p:cNvSpPr>
            <a:spLocks noGrp="1" noRot="1" noChangeAspect="1"/>
          </p:cNvSpPr>
          <p:nvPr>
            <p:ph type="sldImg"/>
          </p:nvPr>
        </p:nvSpPr>
        <p:spPr bwMode="auto">
          <a:noFill/>
          <a:ln>
            <a:solidFill>
              <a:srgbClr val="000000"/>
            </a:solidFill>
            <a:miter lim="800000"/>
          </a:ln>
        </p:spPr>
      </p:sp>
      <p:sp>
        <p:nvSpPr>
          <p:cNvPr id="21504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504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5783759-8BD4-4190-9E10-486D52029486}" type="slidenum">
              <a:rPr lang="zh-CN" altLang="en-US"/>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幻灯片图像占位符 1"/>
          <p:cNvSpPr>
            <a:spLocks noGrp="1" noRot="1" noChangeAspect="1"/>
          </p:cNvSpPr>
          <p:nvPr>
            <p:ph type="sldImg"/>
          </p:nvPr>
        </p:nvSpPr>
        <p:spPr bwMode="auto">
          <a:noFill/>
          <a:ln>
            <a:solidFill>
              <a:srgbClr val="000000"/>
            </a:solidFill>
            <a:miter lim="800000"/>
          </a:ln>
        </p:spPr>
      </p:sp>
      <p:sp>
        <p:nvSpPr>
          <p:cNvPr id="21913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913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BDEEB34-2EFA-4D1E-AD20-64B6D834F656}"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幻灯片图像占位符 1"/>
          <p:cNvSpPr>
            <a:spLocks noGrp="1" noRot="1" noChangeAspect="1"/>
          </p:cNvSpPr>
          <p:nvPr>
            <p:ph type="sldImg"/>
          </p:nvPr>
        </p:nvSpPr>
        <p:spPr bwMode="auto">
          <a:noFill/>
          <a:ln>
            <a:solidFill>
              <a:srgbClr val="000000"/>
            </a:solidFill>
            <a:miter lim="800000"/>
          </a:ln>
        </p:spPr>
      </p:sp>
      <p:sp>
        <p:nvSpPr>
          <p:cNvPr id="22118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118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A4EA4A3-7383-46B2-B5A0-1C7AF70E7CF6}" type="slidenum">
              <a:rPr lang="zh-CN" altLang="en-US"/>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幻灯片图像占位符 1"/>
          <p:cNvSpPr>
            <a:spLocks noGrp="1" noRot="1" noChangeAspect="1"/>
          </p:cNvSpPr>
          <p:nvPr>
            <p:ph type="sldImg"/>
          </p:nvPr>
        </p:nvSpPr>
        <p:spPr bwMode="auto">
          <a:noFill/>
          <a:ln>
            <a:solidFill>
              <a:srgbClr val="000000"/>
            </a:solidFill>
            <a:miter lim="800000"/>
          </a:ln>
        </p:spPr>
      </p:sp>
      <p:sp>
        <p:nvSpPr>
          <p:cNvPr id="2232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32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CADD8F-3CB3-44EC-9BEB-2C1836FE9C2E}" type="slidenum">
              <a:rPr lang="zh-CN" altLang="en-US"/>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幻灯片图像占位符 1"/>
          <p:cNvSpPr>
            <a:spLocks noGrp="1" noRot="1" noChangeAspect="1"/>
          </p:cNvSpPr>
          <p:nvPr>
            <p:ph type="sldImg"/>
          </p:nvPr>
        </p:nvSpPr>
        <p:spPr bwMode="auto">
          <a:noFill/>
          <a:ln>
            <a:solidFill>
              <a:srgbClr val="000000"/>
            </a:solidFill>
            <a:miter lim="800000"/>
          </a:ln>
        </p:spPr>
      </p:sp>
      <p:sp>
        <p:nvSpPr>
          <p:cNvPr id="2232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32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CADD8F-3CB3-44EC-9BEB-2C1836FE9C2E}" type="slidenum">
              <a:rPr lang="zh-CN" altLang="en-US"/>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幻灯片图像占位符 1"/>
          <p:cNvSpPr>
            <a:spLocks noGrp="1" noRot="1" noChangeAspect="1"/>
          </p:cNvSpPr>
          <p:nvPr>
            <p:ph type="sldImg"/>
          </p:nvPr>
        </p:nvSpPr>
        <p:spPr bwMode="auto">
          <a:noFill/>
          <a:ln>
            <a:solidFill>
              <a:srgbClr val="000000"/>
            </a:solidFill>
            <a:miter lim="800000"/>
          </a:ln>
        </p:spPr>
      </p:sp>
      <p:sp>
        <p:nvSpPr>
          <p:cNvPr id="2232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32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CADD8F-3CB3-44EC-9BEB-2C1836FE9C2E}" type="slidenum">
              <a:rPr lang="zh-CN" altLang="en-US"/>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幻灯片图像占位符 1"/>
          <p:cNvSpPr>
            <a:spLocks noGrp="1" noRot="1" noChangeAspect="1"/>
          </p:cNvSpPr>
          <p:nvPr>
            <p:ph type="sldImg"/>
          </p:nvPr>
        </p:nvSpPr>
        <p:spPr bwMode="auto">
          <a:noFill/>
          <a:ln>
            <a:solidFill>
              <a:srgbClr val="000000"/>
            </a:solidFill>
            <a:miter lim="800000"/>
          </a:ln>
        </p:spPr>
      </p:sp>
      <p:sp>
        <p:nvSpPr>
          <p:cNvPr id="21913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1913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BDEEB34-2EFA-4D1E-AD20-64B6D834F656}"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幻灯片图像占位符 1"/>
          <p:cNvSpPr>
            <a:spLocks noGrp="1" noRot="1" noChangeAspect="1"/>
          </p:cNvSpPr>
          <p:nvPr>
            <p:ph type="sldImg"/>
          </p:nvPr>
        </p:nvSpPr>
        <p:spPr bwMode="auto">
          <a:noFill/>
          <a:ln>
            <a:solidFill>
              <a:srgbClr val="000000"/>
            </a:solidFill>
            <a:miter lim="800000"/>
          </a:ln>
        </p:spPr>
      </p:sp>
      <p:sp>
        <p:nvSpPr>
          <p:cNvPr id="2232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32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BCADD8F-3CB3-44EC-9BEB-2C1836FE9C2E}" type="slidenum">
              <a:rPr lang="zh-CN" altLang="en-US"/>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幻灯片图像占位符 1"/>
          <p:cNvSpPr>
            <a:spLocks noGrp="1" noRot="1" noChangeAspect="1"/>
          </p:cNvSpPr>
          <p:nvPr>
            <p:ph type="sldImg"/>
          </p:nvPr>
        </p:nvSpPr>
        <p:spPr bwMode="auto">
          <a:noFill/>
          <a:ln>
            <a:solidFill>
              <a:srgbClr val="000000"/>
            </a:solidFill>
            <a:miter lim="800000"/>
          </a:ln>
        </p:spPr>
      </p:sp>
      <p:sp>
        <p:nvSpPr>
          <p:cNvPr id="17613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613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A655040-78D3-45C3-9E4D-6C344BC2600A}" type="slidenum">
              <a:rPr lang="zh-CN" altLang="en-US"/>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幻灯片图像占位符 1"/>
          <p:cNvSpPr>
            <a:spLocks noGrp="1" noRot="1" noChangeAspect="1"/>
          </p:cNvSpPr>
          <p:nvPr>
            <p:ph type="sldImg"/>
          </p:nvPr>
        </p:nvSpPr>
        <p:spPr bwMode="auto">
          <a:noFill/>
          <a:ln>
            <a:solidFill>
              <a:srgbClr val="000000"/>
            </a:solidFill>
            <a:miter lim="800000"/>
          </a:ln>
        </p:spPr>
      </p:sp>
      <p:sp>
        <p:nvSpPr>
          <p:cNvPr id="2252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22528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6470D2A-EDF0-4C16-8834-56AC1F0E51EC}" type="slidenum">
              <a:rPr lang="zh-CN" altLang="en-US"/>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幻灯片图像占位符 1"/>
          <p:cNvSpPr>
            <a:spLocks noGrp="1" noRot="1" noChangeAspect="1"/>
          </p:cNvSpPr>
          <p:nvPr>
            <p:ph type="sldImg"/>
          </p:nvPr>
        </p:nvSpPr>
        <p:spPr bwMode="auto">
          <a:noFill/>
          <a:ln>
            <a:solidFill>
              <a:srgbClr val="000000"/>
            </a:solidFill>
            <a:miter lim="800000"/>
          </a:ln>
        </p:spPr>
      </p:sp>
      <p:sp>
        <p:nvSpPr>
          <p:cNvPr id="17817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7817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D948833-3099-4A44-A965-FBF94FCF54B5}" type="slidenum">
              <a:rPr lang="zh-CN" altLang="en-US"/>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幻灯片图像占位符 1"/>
          <p:cNvSpPr>
            <a:spLocks noGrp="1" noRot="1" noChangeAspect="1"/>
          </p:cNvSpPr>
          <p:nvPr>
            <p:ph type="sldImg"/>
          </p:nvPr>
        </p:nvSpPr>
        <p:spPr bwMode="auto">
          <a:noFill/>
          <a:ln>
            <a:solidFill>
              <a:srgbClr val="000000"/>
            </a:solidFill>
            <a:miter lim="800000"/>
          </a:ln>
        </p:spPr>
      </p:sp>
      <p:sp>
        <p:nvSpPr>
          <p:cNvPr id="18022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8022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42A90FE-4C36-4BBE-86F6-E12CEF068582}"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幻灯片图像占位符 1"/>
          <p:cNvSpPr>
            <a:spLocks noGrp="1" noRot="1" noChangeAspect="1"/>
          </p:cNvSpPr>
          <p:nvPr>
            <p:ph type="sldImg"/>
          </p:nvPr>
        </p:nvSpPr>
        <p:spPr bwMode="auto">
          <a:noFill/>
          <a:ln>
            <a:solidFill>
              <a:srgbClr val="000000"/>
            </a:solidFill>
            <a:miter lim="800000"/>
          </a:ln>
        </p:spPr>
      </p:sp>
      <p:sp>
        <p:nvSpPr>
          <p:cNvPr id="18227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8227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C0C6354-7DA8-4197-B5BF-3836CC0C05E3}" type="slidenum">
              <a:rPr lang="zh-CN" altLang="en-US"/>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幻灯片图像占位符 1"/>
          <p:cNvSpPr>
            <a:spLocks noGrp="1" noRot="1" noChangeAspect="1"/>
          </p:cNvSpPr>
          <p:nvPr>
            <p:ph type="sldImg"/>
          </p:nvPr>
        </p:nvSpPr>
        <p:spPr bwMode="auto">
          <a:noFill/>
          <a:ln>
            <a:solidFill>
              <a:srgbClr val="000000"/>
            </a:solidFill>
            <a:miter lim="800000"/>
          </a:ln>
        </p:spPr>
      </p:sp>
      <p:sp>
        <p:nvSpPr>
          <p:cNvPr id="18432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8432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D5C22452-6F8C-4320-9AA3-92BD943369FB}" type="slidenum">
              <a:rPr lang="zh-CN" altLang="en-US">
                <a:solidFill>
                  <a:srgbClr val="000000"/>
                </a:solidFill>
              </a:rPr>
            </a:fld>
            <a:endParaRPr lang="en-US" altLang="zh-CN">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幻灯片图像占位符 1"/>
          <p:cNvSpPr>
            <a:spLocks noGrp="1" noRot="1" noChangeAspect="1"/>
          </p:cNvSpPr>
          <p:nvPr>
            <p:ph type="sldImg"/>
          </p:nvPr>
        </p:nvSpPr>
        <p:spPr bwMode="auto">
          <a:noFill/>
          <a:ln>
            <a:solidFill>
              <a:srgbClr val="000000"/>
            </a:solidFill>
            <a:miter lim="800000"/>
          </a:ln>
        </p:spPr>
      </p:sp>
      <p:sp>
        <p:nvSpPr>
          <p:cNvPr id="18637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8637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29C07BF-CFB2-4C41-94D3-2B65D0098964}" type="slidenum">
              <a:rPr lang="zh-CN" altLang="en-US"/>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幻灯片图像占位符 1"/>
          <p:cNvSpPr>
            <a:spLocks noGrp="1" noRot="1" noChangeAspect="1"/>
          </p:cNvSpPr>
          <p:nvPr>
            <p:ph type="sldImg"/>
          </p:nvPr>
        </p:nvSpPr>
        <p:spPr bwMode="auto">
          <a:noFill/>
          <a:ln>
            <a:solidFill>
              <a:srgbClr val="000000"/>
            </a:solidFill>
            <a:miter lim="800000"/>
          </a:ln>
        </p:spPr>
      </p:sp>
      <p:sp>
        <p:nvSpPr>
          <p:cNvPr id="18841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a:p>
        </p:txBody>
      </p:sp>
      <p:sp>
        <p:nvSpPr>
          <p:cNvPr id="18841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4516708-0531-461F-B8ED-D89CF3FEB23D}" type="slidenum">
              <a:rPr lang="zh-CN" altLang="en-US">
                <a:solidFill>
                  <a:srgbClr val="000000"/>
                </a:solidFill>
              </a:rPr>
            </a:fld>
            <a:endParaRPr lang="en-US" altLang="zh-CN">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4013" y="0"/>
            <a:ext cx="8943975" cy="3752850"/>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TextBox 3"/>
          <p:cNvSpPr txBox="1"/>
          <p:nvPr userDrawn="1"/>
        </p:nvSpPr>
        <p:spPr>
          <a:xfrm>
            <a:off x="1993681" y="3861048"/>
            <a:ext cx="8204639" cy="923330"/>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fontAlgn="auto">
              <a:spcBef>
                <a:spcPts val="0"/>
              </a:spcBef>
              <a:spcAft>
                <a:spcPts val="0"/>
              </a:spcAft>
              <a:defRPr/>
            </a:pP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4" name="Picture 6" descr="C:\Documents and Settings\tdz\桌面\未标题-2.png"/>
          <p:cNvPicPr>
            <a:picLocks noChangeAspect="1" noChangeArrowheads="1"/>
          </p:cNvPicPr>
          <p:nvPr userDrawn="1"/>
        </p:nvPicPr>
        <p:blipFill>
          <a:blip r:embed="rId3"/>
          <a:srcRect/>
          <a:stretch>
            <a:fillRect/>
          </a:stretch>
        </p:blipFill>
        <p:spPr bwMode="auto">
          <a:xfrm>
            <a:off x="4729163" y="5084763"/>
            <a:ext cx="349250" cy="396875"/>
          </a:xfrm>
          <a:prstGeom prst="rect">
            <a:avLst/>
          </a:prstGeom>
          <a:noFill/>
          <a:ln w="9525">
            <a:noFill/>
            <a:miter lim="800000"/>
            <a:headEnd/>
            <a:tailEnd/>
          </a:ln>
        </p:spPr>
      </p:pic>
      <p:sp>
        <p:nvSpPr>
          <p:cNvPr id="5" name="Text Box 54"/>
          <p:cNvSpPr txBox="1">
            <a:spLocks noChangeArrowheads="1"/>
          </p:cNvSpPr>
          <p:nvPr userDrawn="1"/>
        </p:nvSpPr>
        <p:spPr bwMode="auto">
          <a:xfrm>
            <a:off x="5192713" y="5106988"/>
            <a:ext cx="3567112" cy="352425"/>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 name="TextBox 10"/>
          <p:cNvSpPr>
            <a:spLocks noChangeArrowheads="1"/>
          </p:cNvSpPr>
          <p:nvPr userDrawn="1"/>
        </p:nvSpPr>
        <p:spPr bwMode="auto">
          <a:xfrm>
            <a:off x="5192713" y="6188075"/>
            <a:ext cx="3567112" cy="400050"/>
          </a:xfrm>
          <a:prstGeom prst="rect">
            <a:avLst/>
          </a:prstGeom>
          <a:noFill/>
          <a:ln>
            <a:noFill/>
          </a:ln>
        </p:spPr>
        <p:txBody>
          <a:bodyPr>
            <a:spAutoFit/>
          </a:bodyPr>
          <a:lstStyle/>
          <a:p>
            <a:pPr fontAlgn="auto">
              <a:spcBef>
                <a:spcPts val="0"/>
              </a:spcBef>
              <a:spcAft>
                <a:spcPts val="0"/>
              </a:spcAft>
              <a:defRPr/>
            </a:pPr>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Picture 3" descr="C:\Documents and Settings\tdz\桌面\未标题-2.png"/>
          <p:cNvPicPr>
            <a:picLocks noChangeAspect="1" noChangeArrowheads="1"/>
          </p:cNvPicPr>
          <p:nvPr userDrawn="1"/>
        </p:nvPicPr>
        <p:blipFill>
          <a:blip r:embed="rId4"/>
          <a:srcRect/>
          <a:stretch>
            <a:fillRect/>
          </a:stretch>
        </p:blipFill>
        <p:spPr bwMode="auto">
          <a:xfrm>
            <a:off x="4729163" y="6210300"/>
            <a:ext cx="395287" cy="355600"/>
          </a:xfrm>
          <a:prstGeom prst="rect">
            <a:avLst/>
          </a:prstGeom>
          <a:noFill/>
          <a:ln w="9525">
            <a:noFill/>
            <a:miter lim="800000"/>
            <a:headEnd/>
            <a:tailEnd/>
          </a:ln>
        </p:spPr>
      </p:pic>
      <p:pic>
        <p:nvPicPr>
          <p:cNvPr id="8" name="Picture 3" descr="C:\Users\user\Desktop\未标题-4 拷贝.png"/>
          <p:cNvPicPr>
            <a:picLocks noChangeAspect="1" noChangeArrowheads="1"/>
          </p:cNvPicPr>
          <p:nvPr userDrawn="1"/>
        </p:nvPicPr>
        <p:blipFill>
          <a:blip r:embed="rId5"/>
          <a:srcRect/>
          <a:stretch>
            <a:fillRect/>
          </a:stretch>
        </p:blipFill>
        <p:spPr bwMode="auto">
          <a:xfrm>
            <a:off x="4729163" y="5643563"/>
            <a:ext cx="338137" cy="431800"/>
          </a:xfrm>
          <a:prstGeom prst="rect">
            <a:avLst/>
          </a:prstGeom>
          <a:noFill/>
          <a:ln w="9525">
            <a:noFill/>
            <a:miter lim="800000"/>
            <a:headEnd/>
            <a:tailEnd/>
          </a:ln>
        </p:spPr>
      </p:pic>
      <p:sp>
        <p:nvSpPr>
          <p:cNvPr id="9" name="Text Box 54"/>
          <p:cNvSpPr txBox="1">
            <a:spLocks noChangeArrowheads="1"/>
          </p:cNvSpPr>
          <p:nvPr userDrawn="1"/>
        </p:nvSpPr>
        <p:spPr bwMode="auto">
          <a:xfrm>
            <a:off x="5192713" y="5648325"/>
            <a:ext cx="3567112" cy="350838"/>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2"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4013" y="0"/>
            <a:ext cx="8943975" cy="3752850"/>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TextBox 3"/>
          <p:cNvSpPr txBox="1"/>
          <p:nvPr userDrawn="1"/>
        </p:nvSpPr>
        <p:spPr>
          <a:xfrm>
            <a:off x="1993681" y="3861048"/>
            <a:ext cx="8204639" cy="923330"/>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fontAlgn="auto">
              <a:spcBef>
                <a:spcPts val="0"/>
              </a:spcBef>
              <a:spcAft>
                <a:spcPts val="0"/>
              </a:spcAft>
              <a:defRPr/>
            </a:pP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4" name="Picture 6" descr="C:\Documents and Settings\tdz\桌面\未标题-2.png"/>
          <p:cNvPicPr>
            <a:picLocks noChangeAspect="1" noChangeArrowheads="1"/>
          </p:cNvPicPr>
          <p:nvPr userDrawn="1"/>
        </p:nvPicPr>
        <p:blipFill>
          <a:blip r:embed="rId3"/>
          <a:srcRect/>
          <a:stretch>
            <a:fillRect/>
          </a:stretch>
        </p:blipFill>
        <p:spPr bwMode="auto">
          <a:xfrm>
            <a:off x="4729163" y="5084763"/>
            <a:ext cx="349250" cy="396875"/>
          </a:xfrm>
          <a:prstGeom prst="rect">
            <a:avLst/>
          </a:prstGeom>
          <a:noFill/>
          <a:ln w="9525">
            <a:noFill/>
            <a:miter lim="800000"/>
            <a:headEnd/>
            <a:tailEnd/>
          </a:ln>
        </p:spPr>
      </p:pic>
      <p:sp>
        <p:nvSpPr>
          <p:cNvPr id="5" name="Text Box 54"/>
          <p:cNvSpPr txBox="1">
            <a:spLocks noChangeArrowheads="1"/>
          </p:cNvSpPr>
          <p:nvPr userDrawn="1"/>
        </p:nvSpPr>
        <p:spPr bwMode="auto">
          <a:xfrm>
            <a:off x="5192713" y="5106988"/>
            <a:ext cx="3567112" cy="352425"/>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 name="TextBox 10"/>
          <p:cNvSpPr>
            <a:spLocks noChangeArrowheads="1"/>
          </p:cNvSpPr>
          <p:nvPr userDrawn="1"/>
        </p:nvSpPr>
        <p:spPr bwMode="auto">
          <a:xfrm>
            <a:off x="5192713" y="6188075"/>
            <a:ext cx="3567112" cy="400050"/>
          </a:xfrm>
          <a:prstGeom prst="rect">
            <a:avLst/>
          </a:prstGeom>
          <a:noFill/>
          <a:ln>
            <a:noFill/>
          </a:ln>
        </p:spPr>
        <p:txBody>
          <a:bodyPr>
            <a:spAutoFit/>
          </a:bodyPr>
          <a:lstStyle/>
          <a:p>
            <a:pPr fontAlgn="auto">
              <a:spcBef>
                <a:spcPts val="0"/>
              </a:spcBef>
              <a:spcAft>
                <a:spcPts val="0"/>
              </a:spcAft>
              <a:defRPr/>
            </a:pPr>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Picture 3" descr="C:\Documents and Settings\tdz\桌面\未标题-2.png"/>
          <p:cNvPicPr>
            <a:picLocks noChangeAspect="1" noChangeArrowheads="1"/>
          </p:cNvPicPr>
          <p:nvPr userDrawn="1"/>
        </p:nvPicPr>
        <p:blipFill>
          <a:blip r:embed="rId4"/>
          <a:srcRect/>
          <a:stretch>
            <a:fillRect/>
          </a:stretch>
        </p:blipFill>
        <p:spPr bwMode="auto">
          <a:xfrm>
            <a:off x="4729163" y="6210300"/>
            <a:ext cx="395287" cy="355600"/>
          </a:xfrm>
          <a:prstGeom prst="rect">
            <a:avLst/>
          </a:prstGeom>
          <a:noFill/>
          <a:ln w="9525">
            <a:noFill/>
            <a:miter lim="800000"/>
            <a:headEnd/>
            <a:tailEnd/>
          </a:ln>
        </p:spPr>
      </p:pic>
      <p:pic>
        <p:nvPicPr>
          <p:cNvPr id="8" name="Picture 3" descr="C:\Users\user\Desktop\未标题-4 拷贝.png"/>
          <p:cNvPicPr>
            <a:picLocks noChangeAspect="1" noChangeArrowheads="1"/>
          </p:cNvPicPr>
          <p:nvPr userDrawn="1"/>
        </p:nvPicPr>
        <p:blipFill>
          <a:blip r:embed="rId5"/>
          <a:srcRect/>
          <a:stretch>
            <a:fillRect/>
          </a:stretch>
        </p:blipFill>
        <p:spPr bwMode="auto">
          <a:xfrm>
            <a:off x="4729163" y="5643563"/>
            <a:ext cx="338137" cy="431800"/>
          </a:xfrm>
          <a:prstGeom prst="rect">
            <a:avLst/>
          </a:prstGeom>
          <a:noFill/>
          <a:ln w="9525">
            <a:noFill/>
            <a:miter lim="800000"/>
            <a:headEnd/>
            <a:tailEnd/>
          </a:ln>
        </p:spPr>
      </p:pic>
      <p:sp>
        <p:nvSpPr>
          <p:cNvPr id="9" name="Text Box 54"/>
          <p:cNvSpPr txBox="1">
            <a:spLocks noChangeArrowheads="1"/>
          </p:cNvSpPr>
          <p:nvPr userDrawn="1"/>
        </p:nvSpPr>
        <p:spPr bwMode="auto">
          <a:xfrm>
            <a:off x="5192713" y="5648325"/>
            <a:ext cx="3567112" cy="350838"/>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2"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4013" y="0"/>
            <a:ext cx="8943975" cy="3752850"/>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TextBox 3"/>
          <p:cNvSpPr txBox="1"/>
          <p:nvPr userDrawn="1"/>
        </p:nvSpPr>
        <p:spPr>
          <a:xfrm>
            <a:off x="1993681" y="3861048"/>
            <a:ext cx="8204639" cy="923330"/>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fontAlgn="auto">
              <a:spcBef>
                <a:spcPts val="0"/>
              </a:spcBef>
              <a:spcAft>
                <a:spcPts val="0"/>
              </a:spcAft>
              <a:defRPr/>
            </a:pP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4" name="Picture 6" descr="C:\Documents and Settings\tdz\桌面\未标题-2.png"/>
          <p:cNvPicPr>
            <a:picLocks noChangeAspect="1" noChangeArrowheads="1"/>
          </p:cNvPicPr>
          <p:nvPr userDrawn="1"/>
        </p:nvPicPr>
        <p:blipFill>
          <a:blip r:embed="rId3"/>
          <a:srcRect/>
          <a:stretch>
            <a:fillRect/>
          </a:stretch>
        </p:blipFill>
        <p:spPr bwMode="auto">
          <a:xfrm>
            <a:off x="4729163" y="5084763"/>
            <a:ext cx="349250" cy="396875"/>
          </a:xfrm>
          <a:prstGeom prst="rect">
            <a:avLst/>
          </a:prstGeom>
          <a:noFill/>
          <a:ln w="9525">
            <a:noFill/>
            <a:miter lim="800000"/>
            <a:headEnd/>
            <a:tailEnd/>
          </a:ln>
        </p:spPr>
      </p:pic>
      <p:sp>
        <p:nvSpPr>
          <p:cNvPr id="5" name="Text Box 54"/>
          <p:cNvSpPr txBox="1">
            <a:spLocks noChangeArrowheads="1"/>
          </p:cNvSpPr>
          <p:nvPr userDrawn="1"/>
        </p:nvSpPr>
        <p:spPr bwMode="auto">
          <a:xfrm>
            <a:off x="5192713" y="5106988"/>
            <a:ext cx="3567112" cy="352425"/>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 name="TextBox 10"/>
          <p:cNvSpPr>
            <a:spLocks noChangeArrowheads="1"/>
          </p:cNvSpPr>
          <p:nvPr userDrawn="1"/>
        </p:nvSpPr>
        <p:spPr bwMode="auto">
          <a:xfrm>
            <a:off x="5192713" y="6188075"/>
            <a:ext cx="3567112" cy="400050"/>
          </a:xfrm>
          <a:prstGeom prst="rect">
            <a:avLst/>
          </a:prstGeom>
          <a:noFill/>
          <a:ln>
            <a:noFill/>
          </a:ln>
        </p:spPr>
        <p:txBody>
          <a:bodyPr>
            <a:spAutoFit/>
          </a:bodyPr>
          <a:lstStyle/>
          <a:p>
            <a:pPr fontAlgn="auto">
              <a:spcBef>
                <a:spcPts val="0"/>
              </a:spcBef>
              <a:spcAft>
                <a:spcPts val="0"/>
              </a:spcAft>
              <a:defRPr/>
            </a:pPr>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Picture 3" descr="C:\Documents and Settings\tdz\桌面\未标题-2.png"/>
          <p:cNvPicPr>
            <a:picLocks noChangeAspect="1" noChangeArrowheads="1"/>
          </p:cNvPicPr>
          <p:nvPr userDrawn="1"/>
        </p:nvPicPr>
        <p:blipFill>
          <a:blip r:embed="rId4"/>
          <a:srcRect/>
          <a:stretch>
            <a:fillRect/>
          </a:stretch>
        </p:blipFill>
        <p:spPr bwMode="auto">
          <a:xfrm>
            <a:off x="4729163" y="6210300"/>
            <a:ext cx="395287" cy="355600"/>
          </a:xfrm>
          <a:prstGeom prst="rect">
            <a:avLst/>
          </a:prstGeom>
          <a:noFill/>
          <a:ln w="9525">
            <a:noFill/>
            <a:miter lim="800000"/>
            <a:headEnd/>
            <a:tailEnd/>
          </a:ln>
        </p:spPr>
      </p:pic>
      <p:pic>
        <p:nvPicPr>
          <p:cNvPr id="8" name="Picture 3" descr="C:\Users\user\Desktop\未标题-4 拷贝.png"/>
          <p:cNvPicPr>
            <a:picLocks noChangeAspect="1" noChangeArrowheads="1"/>
          </p:cNvPicPr>
          <p:nvPr userDrawn="1"/>
        </p:nvPicPr>
        <p:blipFill>
          <a:blip r:embed="rId5"/>
          <a:srcRect/>
          <a:stretch>
            <a:fillRect/>
          </a:stretch>
        </p:blipFill>
        <p:spPr bwMode="auto">
          <a:xfrm>
            <a:off x="4729163" y="5643563"/>
            <a:ext cx="338137" cy="431800"/>
          </a:xfrm>
          <a:prstGeom prst="rect">
            <a:avLst/>
          </a:prstGeom>
          <a:noFill/>
          <a:ln w="9525">
            <a:noFill/>
            <a:miter lim="800000"/>
            <a:headEnd/>
            <a:tailEnd/>
          </a:ln>
        </p:spPr>
      </p:pic>
      <p:sp>
        <p:nvSpPr>
          <p:cNvPr id="9" name="Text Box 54"/>
          <p:cNvSpPr txBox="1">
            <a:spLocks noChangeArrowheads="1"/>
          </p:cNvSpPr>
          <p:nvPr userDrawn="1"/>
        </p:nvSpPr>
        <p:spPr bwMode="auto">
          <a:xfrm>
            <a:off x="5192713" y="5648325"/>
            <a:ext cx="3567112" cy="350838"/>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2"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4013" y="0"/>
            <a:ext cx="8943975" cy="3752850"/>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TextBox 3"/>
          <p:cNvSpPr txBox="1"/>
          <p:nvPr userDrawn="1"/>
        </p:nvSpPr>
        <p:spPr>
          <a:xfrm>
            <a:off x="1993681" y="3861048"/>
            <a:ext cx="8204639" cy="923330"/>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fontAlgn="auto">
              <a:spcBef>
                <a:spcPts val="0"/>
              </a:spcBef>
              <a:spcAft>
                <a:spcPts val="0"/>
              </a:spcAft>
              <a:defRPr/>
            </a:pP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4" name="Picture 6" descr="C:\Documents and Settings\tdz\桌面\未标题-2.png"/>
          <p:cNvPicPr>
            <a:picLocks noChangeAspect="1" noChangeArrowheads="1"/>
          </p:cNvPicPr>
          <p:nvPr userDrawn="1"/>
        </p:nvPicPr>
        <p:blipFill>
          <a:blip r:embed="rId3"/>
          <a:srcRect/>
          <a:stretch>
            <a:fillRect/>
          </a:stretch>
        </p:blipFill>
        <p:spPr bwMode="auto">
          <a:xfrm>
            <a:off x="4729163" y="5084763"/>
            <a:ext cx="349250" cy="396875"/>
          </a:xfrm>
          <a:prstGeom prst="rect">
            <a:avLst/>
          </a:prstGeom>
          <a:noFill/>
          <a:ln w="9525">
            <a:noFill/>
            <a:miter lim="800000"/>
            <a:headEnd/>
            <a:tailEnd/>
          </a:ln>
        </p:spPr>
      </p:pic>
      <p:sp>
        <p:nvSpPr>
          <p:cNvPr id="5" name="Text Box 54"/>
          <p:cNvSpPr txBox="1">
            <a:spLocks noChangeArrowheads="1"/>
          </p:cNvSpPr>
          <p:nvPr userDrawn="1"/>
        </p:nvSpPr>
        <p:spPr bwMode="auto">
          <a:xfrm>
            <a:off x="5192713" y="5106988"/>
            <a:ext cx="3567112" cy="352425"/>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 name="TextBox 10"/>
          <p:cNvSpPr>
            <a:spLocks noChangeArrowheads="1"/>
          </p:cNvSpPr>
          <p:nvPr userDrawn="1"/>
        </p:nvSpPr>
        <p:spPr bwMode="auto">
          <a:xfrm>
            <a:off x="5192713" y="6188075"/>
            <a:ext cx="3567112" cy="400050"/>
          </a:xfrm>
          <a:prstGeom prst="rect">
            <a:avLst/>
          </a:prstGeom>
          <a:noFill/>
          <a:ln>
            <a:noFill/>
          </a:ln>
        </p:spPr>
        <p:txBody>
          <a:bodyPr>
            <a:spAutoFit/>
          </a:bodyPr>
          <a:lstStyle/>
          <a:p>
            <a:pPr fontAlgn="auto">
              <a:spcBef>
                <a:spcPts val="0"/>
              </a:spcBef>
              <a:spcAft>
                <a:spcPts val="0"/>
              </a:spcAft>
              <a:defRPr/>
            </a:pPr>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Picture 3" descr="C:\Documents and Settings\tdz\桌面\未标题-2.png"/>
          <p:cNvPicPr>
            <a:picLocks noChangeAspect="1" noChangeArrowheads="1"/>
          </p:cNvPicPr>
          <p:nvPr userDrawn="1"/>
        </p:nvPicPr>
        <p:blipFill>
          <a:blip r:embed="rId4"/>
          <a:srcRect/>
          <a:stretch>
            <a:fillRect/>
          </a:stretch>
        </p:blipFill>
        <p:spPr bwMode="auto">
          <a:xfrm>
            <a:off x="4729163" y="6210300"/>
            <a:ext cx="395287" cy="355600"/>
          </a:xfrm>
          <a:prstGeom prst="rect">
            <a:avLst/>
          </a:prstGeom>
          <a:noFill/>
          <a:ln w="9525">
            <a:noFill/>
            <a:miter lim="800000"/>
            <a:headEnd/>
            <a:tailEnd/>
          </a:ln>
        </p:spPr>
      </p:pic>
      <p:pic>
        <p:nvPicPr>
          <p:cNvPr id="8" name="Picture 3" descr="C:\Users\user\Desktop\未标题-4 拷贝.png"/>
          <p:cNvPicPr>
            <a:picLocks noChangeAspect="1" noChangeArrowheads="1"/>
          </p:cNvPicPr>
          <p:nvPr userDrawn="1"/>
        </p:nvPicPr>
        <p:blipFill>
          <a:blip r:embed="rId5"/>
          <a:srcRect/>
          <a:stretch>
            <a:fillRect/>
          </a:stretch>
        </p:blipFill>
        <p:spPr bwMode="auto">
          <a:xfrm>
            <a:off x="4729163" y="5643563"/>
            <a:ext cx="338137" cy="431800"/>
          </a:xfrm>
          <a:prstGeom prst="rect">
            <a:avLst/>
          </a:prstGeom>
          <a:noFill/>
          <a:ln w="9525">
            <a:noFill/>
            <a:miter lim="800000"/>
            <a:headEnd/>
            <a:tailEnd/>
          </a:ln>
        </p:spPr>
      </p:pic>
      <p:sp>
        <p:nvSpPr>
          <p:cNvPr id="9" name="Text Box 54"/>
          <p:cNvSpPr txBox="1">
            <a:spLocks noChangeArrowheads="1"/>
          </p:cNvSpPr>
          <p:nvPr userDrawn="1"/>
        </p:nvSpPr>
        <p:spPr bwMode="auto">
          <a:xfrm>
            <a:off x="5192713" y="5648325"/>
            <a:ext cx="3567112" cy="350838"/>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2"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2"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2"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4013" y="0"/>
            <a:ext cx="8943975" cy="3752850"/>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 name="TextBox 3"/>
          <p:cNvSpPr txBox="1"/>
          <p:nvPr userDrawn="1"/>
        </p:nvSpPr>
        <p:spPr>
          <a:xfrm>
            <a:off x="1993681" y="3861048"/>
            <a:ext cx="8204639" cy="923330"/>
          </a:xfrm>
          <a:prstGeom prst="rect">
            <a:avLst/>
          </a:prstGeom>
          <a:noFill/>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fontAlgn="auto">
              <a:spcBef>
                <a:spcPts val="0"/>
              </a:spcBef>
              <a:spcAft>
                <a:spcPts val="0"/>
              </a:spcAft>
              <a:defRPr/>
            </a:pP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4" name="Picture 6" descr="C:\Documents and Settings\tdz\桌面\未标题-2.png"/>
          <p:cNvPicPr>
            <a:picLocks noChangeAspect="1" noChangeArrowheads="1"/>
          </p:cNvPicPr>
          <p:nvPr userDrawn="1"/>
        </p:nvPicPr>
        <p:blipFill>
          <a:blip r:embed="rId3"/>
          <a:srcRect/>
          <a:stretch>
            <a:fillRect/>
          </a:stretch>
        </p:blipFill>
        <p:spPr bwMode="auto">
          <a:xfrm>
            <a:off x="4729163" y="5084763"/>
            <a:ext cx="349250" cy="396875"/>
          </a:xfrm>
          <a:prstGeom prst="rect">
            <a:avLst/>
          </a:prstGeom>
          <a:noFill/>
          <a:ln w="9525">
            <a:noFill/>
            <a:miter lim="800000"/>
            <a:headEnd/>
            <a:tailEnd/>
          </a:ln>
        </p:spPr>
      </p:pic>
      <p:sp>
        <p:nvSpPr>
          <p:cNvPr id="5" name="Text Box 54"/>
          <p:cNvSpPr txBox="1">
            <a:spLocks noChangeArrowheads="1"/>
          </p:cNvSpPr>
          <p:nvPr userDrawn="1"/>
        </p:nvSpPr>
        <p:spPr bwMode="auto">
          <a:xfrm>
            <a:off x="5192713" y="5106988"/>
            <a:ext cx="3567112" cy="352425"/>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 name="TextBox 10"/>
          <p:cNvSpPr>
            <a:spLocks noChangeArrowheads="1"/>
          </p:cNvSpPr>
          <p:nvPr userDrawn="1"/>
        </p:nvSpPr>
        <p:spPr bwMode="auto">
          <a:xfrm>
            <a:off x="5192713" y="6188075"/>
            <a:ext cx="3567112" cy="400050"/>
          </a:xfrm>
          <a:prstGeom prst="rect">
            <a:avLst/>
          </a:prstGeom>
          <a:noFill/>
          <a:ln>
            <a:noFill/>
          </a:ln>
        </p:spPr>
        <p:txBody>
          <a:bodyPr>
            <a:spAutoFit/>
          </a:bodyPr>
          <a:lstStyle/>
          <a:p>
            <a:pPr fontAlgn="auto">
              <a:spcBef>
                <a:spcPts val="0"/>
              </a:spcBef>
              <a:spcAft>
                <a:spcPts val="0"/>
              </a:spcAft>
              <a:defRPr/>
            </a:pPr>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Picture 3" descr="C:\Documents and Settings\tdz\桌面\未标题-2.png"/>
          <p:cNvPicPr>
            <a:picLocks noChangeAspect="1" noChangeArrowheads="1"/>
          </p:cNvPicPr>
          <p:nvPr userDrawn="1"/>
        </p:nvPicPr>
        <p:blipFill>
          <a:blip r:embed="rId4"/>
          <a:srcRect/>
          <a:stretch>
            <a:fillRect/>
          </a:stretch>
        </p:blipFill>
        <p:spPr bwMode="auto">
          <a:xfrm>
            <a:off x="4729163" y="6210300"/>
            <a:ext cx="395287" cy="355600"/>
          </a:xfrm>
          <a:prstGeom prst="rect">
            <a:avLst/>
          </a:prstGeom>
          <a:noFill/>
          <a:ln w="9525">
            <a:noFill/>
            <a:miter lim="800000"/>
            <a:headEnd/>
            <a:tailEnd/>
          </a:ln>
        </p:spPr>
      </p:pic>
      <p:pic>
        <p:nvPicPr>
          <p:cNvPr id="8" name="Picture 3" descr="C:\Users\user\Desktop\未标题-4 拷贝.png"/>
          <p:cNvPicPr>
            <a:picLocks noChangeAspect="1" noChangeArrowheads="1"/>
          </p:cNvPicPr>
          <p:nvPr userDrawn="1"/>
        </p:nvPicPr>
        <p:blipFill>
          <a:blip r:embed="rId5"/>
          <a:srcRect/>
          <a:stretch>
            <a:fillRect/>
          </a:stretch>
        </p:blipFill>
        <p:spPr bwMode="auto">
          <a:xfrm>
            <a:off x="4729163" y="5643563"/>
            <a:ext cx="338137" cy="431800"/>
          </a:xfrm>
          <a:prstGeom prst="rect">
            <a:avLst/>
          </a:prstGeom>
          <a:noFill/>
          <a:ln w="9525">
            <a:noFill/>
            <a:miter lim="800000"/>
            <a:headEnd/>
            <a:tailEnd/>
          </a:ln>
        </p:spPr>
      </p:pic>
      <p:sp>
        <p:nvSpPr>
          <p:cNvPr id="9" name="Text Box 54"/>
          <p:cNvSpPr txBox="1">
            <a:spLocks noChangeArrowheads="1"/>
          </p:cNvSpPr>
          <p:nvPr userDrawn="1"/>
        </p:nvSpPr>
        <p:spPr bwMode="auto">
          <a:xfrm>
            <a:off x="5192713" y="5648325"/>
            <a:ext cx="3567112" cy="350838"/>
          </a:xfrm>
          <a:prstGeom prst="rect">
            <a:avLst/>
          </a:prstGeom>
          <a:noFill/>
          <a:ln w="9525">
            <a:noFill/>
            <a:miter lim="800000"/>
          </a:ln>
        </p:spPr>
        <p:txBody>
          <a:bodyPr lIns="91417" tIns="45708" rIns="91417" bIns="45708" anchor="ctr"/>
          <a:lstStyle/>
          <a:p>
            <a:pPr>
              <a:spcBef>
                <a:spcPct val="50000"/>
              </a:spcBef>
              <a:defRPr/>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6*min(max(#ppt_w*#ppt_h,.3),1)-7.4)/-.7*#ppt_w"/>
                                          </p:val>
                                        </p:tav>
                                        <p:tav tm="100000">
                                          <p:val>
                                            <p:strVal val="#ppt_w"/>
                                          </p:val>
                                        </p:tav>
                                      </p:tavLst>
                                    </p:anim>
                                    <p:anim calcmode="lin" valueType="num">
                                      <p:cBhvr>
                                        <p:cTn id="8" dur="500" fill="hold"/>
                                        <p:tgtEl>
                                          <p:spTgt spid="3"/>
                                        </p:tgtEl>
                                        <p:attrNameLst>
                                          <p:attrName>ppt_h</p:attrName>
                                        </p:attrNameLst>
                                      </p:cBhvr>
                                      <p:tavLst>
                                        <p:tav tm="0">
                                          <p:val>
                                            <p:strVal val="(6*min(max(#ppt_w*#ppt_h,.3),1)-7.4)/-.7*#ppt_h"/>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2"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2"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2"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2"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2"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6" Type="http://schemas.openxmlformats.org/officeDocument/2006/relationships/theme" Target="../theme/theme1.xml"/><Relationship Id="rId45" Type="http://schemas.openxmlformats.org/officeDocument/2006/relationships/image" Target="../media/image7.png"/><Relationship Id="rId44" Type="http://schemas.openxmlformats.org/officeDocument/2006/relationships/image" Target="../media/image6.jpeg"/><Relationship Id="rId43" Type="http://schemas.openxmlformats.org/officeDocument/2006/relationships/image" Target="../media/image5.jpeg"/><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51.xml"/><Relationship Id="rId8" Type="http://schemas.openxmlformats.org/officeDocument/2006/relationships/slideLayout" Target="../slideLayouts/slideLayout50.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3" Type="http://schemas.openxmlformats.org/officeDocument/2006/relationships/theme" Target="../theme/theme2.xml"/><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45.xml"/><Relationship Id="rId29" Type="http://schemas.openxmlformats.org/officeDocument/2006/relationships/slideLayout" Target="../slideLayouts/slideLayout71.xml"/><Relationship Id="rId28" Type="http://schemas.openxmlformats.org/officeDocument/2006/relationships/slideLayout" Target="../slideLayouts/slideLayout70.xml"/><Relationship Id="rId27" Type="http://schemas.openxmlformats.org/officeDocument/2006/relationships/slideLayout" Target="../slideLayouts/slideLayout69.xml"/><Relationship Id="rId26" Type="http://schemas.openxmlformats.org/officeDocument/2006/relationships/slideLayout" Target="../slideLayouts/slideLayout68.xml"/><Relationship Id="rId25" Type="http://schemas.openxmlformats.org/officeDocument/2006/relationships/slideLayout" Target="../slideLayouts/slideLayout67.xml"/><Relationship Id="rId24" Type="http://schemas.openxmlformats.org/officeDocument/2006/relationships/slideLayout" Target="../slideLayouts/slideLayout66.xml"/><Relationship Id="rId23" Type="http://schemas.openxmlformats.org/officeDocument/2006/relationships/slideLayout" Target="../slideLayouts/slideLayout65.xml"/><Relationship Id="rId22" Type="http://schemas.openxmlformats.org/officeDocument/2006/relationships/slideLayout" Target="../slideLayouts/slideLayout64.xml"/><Relationship Id="rId21" Type="http://schemas.openxmlformats.org/officeDocument/2006/relationships/slideLayout" Target="../slideLayouts/slideLayout63.xml"/><Relationship Id="rId20" Type="http://schemas.openxmlformats.org/officeDocument/2006/relationships/slideLayout" Target="../slideLayouts/slideLayout62.xml"/><Relationship Id="rId2" Type="http://schemas.openxmlformats.org/officeDocument/2006/relationships/slideLayout" Target="../slideLayouts/slideLayout44.xml"/><Relationship Id="rId19" Type="http://schemas.openxmlformats.org/officeDocument/2006/relationships/slideLayout" Target="../slideLayouts/slideLayout61.xml"/><Relationship Id="rId18" Type="http://schemas.openxmlformats.org/officeDocument/2006/relationships/slideLayout" Target="../slideLayouts/slideLayout60.xml"/><Relationship Id="rId17" Type="http://schemas.openxmlformats.org/officeDocument/2006/relationships/slideLayout" Target="../slideLayouts/slideLayout59.xml"/><Relationship Id="rId16" Type="http://schemas.openxmlformats.org/officeDocument/2006/relationships/slideLayout" Target="../slideLayouts/slideLayout58.xml"/><Relationship Id="rId15" Type="http://schemas.openxmlformats.org/officeDocument/2006/relationships/slideLayout" Target="../slideLayouts/slideLayout57.xml"/><Relationship Id="rId14" Type="http://schemas.openxmlformats.org/officeDocument/2006/relationships/slideLayout" Target="../slideLayouts/slideLayout56.xml"/><Relationship Id="rId13" Type="http://schemas.openxmlformats.org/officeDocument/2006/relationships/slideLayout" Target="../slideLayouts/slideLayout55.xml"/><Relationship Id="rId12" Type="http://schemas.openxmlformats.org/officeDocument/2006/relationships/slideLayout" Target="../slideLayouts/slideLayout54.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80.xml"/><Relationship Id="rId8" Type="http://schemas.openxmlformats.org/officeDocument/2006/relationships/slideLayout" Target="../slideLayouts/slideLayout79.xml"/><Relationship Id="rId7" Type="http://schemas.openxmlformats.org/officeDocument/2006/relationships/slideLayout" Target="../slideLayouts/slideLayout78.xml"/><Relationship Id="rId6" Type="http://schemas.openxmlformats.org/officeDocument/2006/relationships/slideLayout" Target="../slideLayouts/slideLayout77.xml"/><Relationship Id="rId5" Type="http://schemas.openxmlformats.org/officeDocument/2006/relationships/slideLayout" Target="../slideLayouts/slideLayout76.xml"/><Relationship Id="rId4" Type="http://schemas.openxmlformats.org/officeDocument/2006/relationships/slideLayout" Target="../slideLayouts/slideLayout75.xml"/><Relationship Id="rId33" Type="http://schemas.openxmlformats.org/officeDocument/2006/relationships/theme" Target="../theme/theme3.xml"/><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74.xml"/><Relationship Id="rId29" Type="http://schemas.openxmlformats.org/officeDocument/2006/relationships/slideLayout" Target="../slideLayouts/slideLayout100.xml"/><Relationship Id="rId28" Type="http://schemas.openxmlformats.org/officeDocument/2006/relationships/slideLayout" Target="../slideLayouts/slideLayout99.xml"/><Relationship Id="rId27" Type="http://schemas.openxmlformats.org/officeDocument/2006/relationships/slideLayout" Target="../slideLayouts/slideLayout98.xml"/><Relationship Id="rId26" Type="http://schemas.openxmlformats.org/officeDocument/2006/relationships/slideLayout" Target="../slideLayouts/slideLayout97.xml"/><Relationship Id="rId25" Type="http://schemas.openxmlformats.org/officeDocument/2006/relationships/slideLayout" Target="../slideLayouts/slideLayout96.xml"/><Relationship Id="rId24" Type="http://schemas.openxmlformats.org/officeDocument/2006/relationships/slideLayout" Target="../slideLayouts/slideLayout95.xml"/><Relationship Id="rId23" Type="http://schemas.openxmlformats.org/officeDocument/2006/relationships/slideLayout" Target="../slideLayouts/slideLayout94.xml"/><Relationship Id="rId22" Type="http://schemas.openxmlformats.org/officeDocument/2006/relationships/slideLayout" Target="../slideLayouts/slideLayout93.xml"/><Relationship Id="rId21" Type="http://schemas.openxmlformats.org/officeDocument/2006/relationships/slideLayout" Target="../slideLayouts/slideLayout92.xml"/><Relationship Id="rId20" Type="http://schemas.openxmlformats.org/officeDocument/2006/relationships/slideLayout" Target="../slideLayouts/slideLayout91.xml"/><Relationship Id="rId2" Type="http://schemas.openxmlformats.org/officeDocument/2006/relationships/slideLayout" Target="../slideLayouts/slideLayout73.xml"/><Relationship Id="rId19" Type="http://schemas.openxmlformats.org/officeDocument/2006/relationships/slideLayout" Target="../slideLayouts/slideLayout90.xml"/><Relationship Id="rId18" Type="http://schemas.openxmlformats.org/officeDocument/2006/relationships/slideLayout" Target="../slideLayouts/slideLayout89.xml"/><Relationship Id="rId17" Type="http://schemas.openxmlformats.org/officeDocument/2006/relationships/slideLayout" Target="../slideLayouts/slideLayout88.xml"/><Relationship Id="rId16" Type="http://schemas.openxmlformats.org/officeDocument/2006/relationships/slideLayout" Target="../slideLayouts/slideLayout87.xml"/><Relationship Id="rId15" Type="http://schemas.openxmlformats.org/officeDocument/2006/relationships/slideLayout" Target="../slideLayouts/slideLayout86.xml"/><Relationship Id="rId14" Type="http://schemas.openxmlformats.org/officeDocument/2006/relationships/slideLayout" Target="../slideLayouts/slideLayout85.xml"/><Relationship Id="rId13" Type="http://schemas.openxmlformats.org/officeDocument/2006/relationships/slideLayout" Target="../slideLayouts/slideLayout84.xml"/><Relationship Id="rId12" Type="http://schemas.openxmlformats.org/officeDocument/2006/relationships/slideLayout" Target="../slideLayouts/slideLayout83.xml"/><Relationship Id="rId11" Type="http://schemas.openxmlformats.org/officeDocument/2006/relationships/slideLayout" Target="../slideLayouts/slideLayout82.xml"/><Relationship Id="rId10" Type="http://schemas.openxmlformats.org/officeDocument/2006/relationships/slideLayout" Target="../slideLayouts/slideLayout81.xml"/><Relationship Id="rId1" Type="http://schemas.openxmlformats.org/officeDocument/2006/relationships/slideLayout" Target="../slideLayouts/slideLayout72.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109.xml"/><Relationship Id="rId8" Type="http://schemas.openxmlformats.org/officeDocument/2006/relationships/slideLayout" Target="../slideLayouts/slideLayout108.xml"/><Relationship Id="rId7" Type="http://schemas.openxmlformats.org/officeDocument/2006/relationships/slideLayout" Target="../slideLayouts/slideLayout107.xml"/><Relationship Id="rId6" Type="http://schemas.openxmlformats.org/officeDocument/2006/relationships/slideLayout" Target="../slideLayouts/slideLayout106.xml"/><Relationship Id="rId5" Type="http://schemas.openxmlformats.org/officeDocument/2006/relationships/slideLayout" Target="../slideLayouts/slideLayout105.xml"/><Relationship Id="rId4" Type="http://schemas.openxmlformats.org/officeDocument/2006/relationships/slideLayout" Target="../slideLayouts/slideLayout104.xml"/><Relationship Id="rId33" Type="http://schemas.openxmlformats.org/officeDocument/2006/relationships/theme" Target="../theme/theme4.xml"/><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103.xml"/><Relationship Id="rId29" Type="http://schemas.openxmlformats.org/officeDocument/2006/relationships/slideLayout" Target="../slideLayouts/slideLayout129.xml"/><Relationship Id="rId28" Type="http://schemas.openxmlformats.org/officeDocument/2006/relationships/slideLayout" Target="../slideLayouts/slideLayout128.xml"/><Relationship Id="rId27" Type="http://schemas.openxmlformats.org/officeDocument/2006/relationships/slideLayout" Target="../slideLayouts/slideLayout127.xml"/><Relationship Id="rId26" Type="http://schemas.openxmlformats.org/officeDocument/2006/relationships/slideLayout" Target="../slideLayouts/slideLayout126.xml"/><Relationship Id="rId25" Type="http://schemas.openxmlformats.org/officeDocument/2006/relationships/slideLayout" Target="../slideLayouts/slideLayout125.xml"/><Relationship Id="rId24" Type="http://schemas.openxmlformats.org/officeDocument/2006/relationships/slideLayout" Target="../slideLayouts/slideLayout124.xml"/><Relationship Id="rId23" Type="http://schemas.openxmlformats.org/officeDocument/2006/relationships/slideLayout" Target="../slideLayouts/slideLayout123.xml"/><Relationship Id="rId22" Type="http://schemas.openxmlformats.org/officeDocument/2006/relationships/slideLayout" Target="../slideLayouts/slideLayout122.xml"/><Relationship Id="rId21" Type="http://schemas.openxmlformats.org/officeDocument/2006/relationships/slideLayout" Target="../slideLayouts/slideLayout121.xml"/><Relationship Id="rId20" Type="http://schemas.openxmlformats.org/officeDocument/2006/relationships/slideLayout" Target="../slideLayouts/slideLayout120.xml"/><Relationship Id="rId2" Type="http://schemas.openxmlformats.org/officeDocument/2006/relationships/slideLayout" Target="../slideLayouts/slideLayout102.xml"/><Relationship Id="rId19" Type="http://schemas.openxmlformats.org/officeDocument/2006/relationships/slideLayout" Target="../slideLayouts/slideLayout119.xml"/><Relationship Id="rId18" Type="http://schemas.openxmlformats.org/officeDocument/2006/relationships/slideLayout" Target="../slideLayouts/slideLayout118.xml"/><Relationship Id="rId17" Type="http://schemas.openxmlformats.org/officeDocument/2006/relationships/slideLayout" Target="../slideLayouts/slideLayout117.xml"/><Relationship Id="rId16" Type="http://schemas.openxmlformats.org/officeDocument/2006/relationships/slideLayout" Target="../slideLayouts/slideLayout116.xml"/><Relationship Id="rId15" Type="http://schemas.openxmlformats.org/officeDocument/2006/relationships/slideLayout" Target="../slideLayouts/slideLayout115.xml"/><Relationship Id="rId14" Type="http://schemas.openxmlformats.org/officeDocument/2006/relationships/slideLayout" Target="../slideLayouts/slideLayout114.xml"/><Relationship Id="rId13" Type="http://schemas.openxmlformats.org/officeDocument/2006/relationships/slideLayout" Target="../slideLayouts/slideLayout113.xml"/><Relationship Id="rId12" Type="http://schemas.openxmlformats.org/officeDocument/2006/relationships/slideLayout" Target="../slideLayouts/slideLayout112.xml"/><Relationship Id="rId11" Type="http://schemas.openxmlformats.org/officeDocument/2006/relationships/slideLayout" Target="../slideLayouts/slideLayout111.xml"/><Relationship Id="rId10" Type="http://schemas.openxmlformats.org/officeDocument/2006/relationships/slideLayout" Target="../slideLayouts/slideLayout110.xml"/><Relationship Id="rId1" Type="http://schemas.openxmlformats.org/officeDocument/2006/relationships/slideLayout" Target="../slideLayouts/slideLayout10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138.xml"/><Relationship Id="rId8" Type="http://schemas.openxmlformats.org/officeDocument/2006/relationships/slideLayout" Target="../slideLayouts/slideLayout137.xml"/><Relationship Id="rId7" Type="http://schemas.openxmlformats.org/officeDocument/2006/relationships/slideLayout" Target="../slideLayouts/slideLayout136.xml"/><Relationship Id="rId6" Type="http://schemas.openxmlformats.org/officeDocument/2006/relationships/slideLayout" Target="../slideLayouts/slideLayout135.xml"/><Relationship Id="rId5" Type="http://schemas.openxmlformats.org/officeDocument/2006/relationships/slideLayout" Target="../slideLayouts/slideLayout134.xml"/><Relationship Id="rId4" Type="http://schemas.openxmlformats.org/officeDocument/2006/relationships/slideLayout" Target="../slideLayouts/slideLayout133.xml"/><Relationship Id="rId33" Type="http://schemas.openxmlformats.org/officeDocument/2006/relationships/theme" Target="../theme/theme5.xml"/><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132.xml"/><Relationship Id="rId29" Type="http://schemas.openxmlformats.org/officeDocument/2006/relationships/slideLayout" Target="../slideLayouts/slideLayout158.xml"/><Relationship Id="rId28" Type="http://schemas.openxmlformats.org/officeDocument/2006/relationships/slideLayout" Target="../slideLayouts/slideLayout157.xml"/><Relationship Id="rId27" Type="http://schemas.openxmlformats.org/officeDocument/2006/relationships/slideLayout" Target="../slideLayouts/slideLayout156.xml"/><Relationship Id="rId26" Type="http://schemas.openxmlformats.org/officeDocument/2006/relationships/slideLayout" Target="../slideLayouts/slideLayout155.xml"/><Relationship Id="rId25" Type="http://schemas.openxmlformats.org/officeDocument/2006/relationships/slideLayout" Target="../slideLayouts/slideLayout154.xml"/><Relationship Id="rId24" Type="http://schemas.openxmlformats.org/officeDocument/2006/relationships/slideLayout" Target="../slideLayouts/slideLayout153.xml"/><Relationship Id="rId23" Type="http://schemas.openxmlformats.org/officeDocument/2006/relationships/slideLayout" Target="../slideLayouts/slideLayout152.xml"/><Relationship Id="rId22" Type="http://schemas.openxmlformats.org/officeDocument/2006/relationships/slideLayout" Target="../slideLayouts/slideLayout151.xml"/><Relationship Id="rId21" Type="http://schemas.openxmlformats.org/officeDocument/2006/relationships/slideLayout" Target="../slideLayouts/slideLayout150.xml"/><Relationship Id="rId20" Type="http://schemas.openxmlformats.org/officeDocument/2006/relationships/slideLayout" Target="../slideLayouts/slideLayout149.xml"/><Relationship Id="rId2" Type="http://schemas.openxmlformats.org/officeDocument/2006/relationships/slideLayout" Target="../slideLayouts/slideLayout131.xml"/><Relationship Id="rId19" Type="http://schemas.openxmlformats.org/officeDocument/2006/relationships/slideLayout" Target="../slideLayouts/slideLayout148.xml"/><Relationship Id="rId18" Type="http://schemas.openxmlformats.org/officeDocument/2006/relationships/slideLayout" Target="../slideLayouts/slideLayout147.xml"/><Relationship Id="rId17" Type="http://schemas.openxmlformats.org/officeDocument/2006/relationships/slideLayout" Target="../slideLayouts/slideLayout146.xml"/><Relationship Id="rId16" Type="http://schemas.openxmlformats.org/officeDocument/2006/relationships/slideLayout" Target="../slideLayouts/slideLayout145.xml"/><Relationship Id="rId15" Type="http://schemas.openxmlformats.org/officeDocument/2006/relationships/slideLayout" Target="../slideLayouts/slideLayout144.xml"/><Relationship Id="rId14" Type="http://schemas.openxmlformats.org/officeDocument/2006/relationships/slideLayout" Target="../slideLayouts/slideLayout143.xml"/><Relationship Id="rId13" Type="http://schemas.openxmlformats.org/officeDocument/2006/relationships/slideLayout" Target="../slideLayouts/slideLayout142.xml"/><Relationship Id="rId12" Type="http://schemas.openxmlformats.org/officeDocument/2006/relationships/slideLayout" Target="../slideLayouts/slideLayout141.xml"/><Relationship Id="rId11" Type="http://schemas.openxmlformats.org/officeDocument/2006/relationships/slideLayout" Target="../slideLayouts/slideLayout140.xml"/><Relationship Id="rId10" Type="http://schemas.openxmlformats.org/officeDocument/2006/relationships/slideLayout" Target="../slideLayouts/slideLayout139.xml"/><Relationship Id="rId1" Type="http://schemas.openxmlformats.org/officeDocument/2006/relationships/slideLayout" Target="../slideLayouts/slideLayout1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p>
        </p:txBody>
      </p:sp>
      <p:grpSp>
        <p:nvGrpSpPr>
          <p:cNvPr id="1029" name="组合 16" hidden="1"/>
          <p:cNvGrpSpPr/>
          <p:nvPr userDrawn="1"/>
        </p:nvGrpSpPr>
        <p:grpSpPr bwMode="auto">
          <a:xfrm>
            <a:off x="-96838" y="-242888"/>
            <a:ext cx="12288838" cy="7685088"/>
            <a:chOff x="1740032" y="1556792"/>
            <a:chExt cx="3995928" cy="2499360"/>
          </a:xfrm>
        </p:grpSpPr>
        <p:pic>
          <p:nvPicPr>
            <p:cNvPr id="1034" name="图片 14"/>
            <p:cNvPicPr>
              <a:picLocks noChangeAspect="1"/>
            </p:cNvPicPr>
            <p:nvPr userDrawn="1"/>
          </p:nvPicPr>
          <p:blipFill>
            <a:blip r:embed="rId43"/>
            <a:srcRect/>
            <a:stretch>
              <a:fillRect/>
            </a:stretch>
          </p:blipFill>
          <p:spPr bwMode="auto">
            <a:xfrm>
              <a:off x="1740032" y="1556792"/>
              <a:ext cx="3995928" cy="2499360"/>
            </a:xfrm>
            <a:prstGeom prst="rect">
              <a:avLst/>
            </a:prstGeom>
            <a:noFill/>
            <a:ln w="9525">
              <a:noFill/>
              <a:miter lim="800000"/>
              <a:headEnd/>
              <a:tailEnd/>
            </a:ln>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 name="矩形 3"/>
          <p:cNvSpPr/>
          <p:nvPr userDrawn="1"/>
        </p:nvSpPr>
        <p:spPr>
          <a:xfrm>
            <a:off x="0" y="758825"/>
            <a:ext cx="12192000" cy="6099175"/>
          </a:xfrm>
          <a:prstGeom prst="rect">
            <a:avLst/>
          </a:prstGeom>
          <a:blipFill dpi="0" rotWithShape="1">
            <a:blip r:embed="rId44"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userDrawn="1"/>
        </p:nvSpPr>
        <p:spPr>
          <a:xfrm rot="2700000">
            <a:off x="-26194" y="202406"/>
            <a:ext cx="488950" cy="490538"/>
          </a:xfrm>
          <a:prstGeom prst="rect">
            <a:avLst/>
          </a:prstGeom>
          <a:blipFill dpi="0" rotWithShape="1">
            <a:blip r:embed="rId45" cstate="print"/>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userDrawn="1"/>
        </p:nvSpPr>
        <p:spPr>
          <a:xfrm rot="2700000">
            <a:off x="519113" y="39688"/>
            <a:ext cx="323850" cy="32385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userDrawn="1"/>
        </p:nvSpPr>
        <p:spPr>
          <a:xfrm rot="2700000">
            <a:off x="870745" y="313531"/>
            <a:ext cx="252412" cy="250825"/>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45061" name="组合 16" hidden="1"/>
          <p:cNvGrpSpPr/>
          <p:nvPr userDrawn="1"/>
        </p:nvGrpSpPr>
        <p:grpSpPr bwMode="auto">
          <a:xfrm>
            <a:off x="-96838" y="-242888"/>
            <a:ext cx="12288838" cy="7685088"/>
            <a:chOff x="1740032" y="1556792"/>
            <a:chExt cx="3995928" cy="2499360"/>
          </a:xfrm>
        </p:grpSpPr>
        <p:pic>
          <p:nvPicPr>
            <p:cNvPr id="45066" name="图片 14"/>
            <p:cNvPicPr>
              <a:picLocks noChangeAspect="1"/>
            </p:cNvPicPr>
            <p:nvPr userDrawn="1"/>
          </p:nvPicPr>
          <p:blipFill>
            <a:blip r:embed="rId30"/>
            <a:srcRect/>
            <a:stretch>
              <a:fillRect/>
            </a:stretch>
          </p:blipFill>
          <p:spPr bwMode="auto">
            <a:xfrm>
              <a:off x="1740032" y="1556792"/>
              <a:ext cx="3995928" cy="2499360"/>
            </a:xfrm>
            <a:prstGeom prst="rect">
              <a:avLst/>
            </a:prstGeom>
            <a:noFill/>
            <a:ln w="9525">
              <a:noFill/>
              <a:miter lim="800000"/>
              <a:headEnd/>
              <a:tailEnd/>
            </a:ln>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4" name="矩形 3"/>
          <p:cNvSpPr/>
          <p:nvPr userDrawn="1"/>
        </p:nvSpPr>
        <p:spPr>
          <a:xfrm>
            <a:off x="0" y="758825"/>
            <a:ext cx="12192000" cy="6099175"/>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6"/>
          <p:cNvSpPr/>
          <p:nvPr userDrawn="1"/>
        </p:nvSpPr>
        <p:spPr>
          <a:xfrm rot="2700000">
            <a:off x="-26194" y="202406"/>
            <a:ext cx="488950" cy="490538"/>
          </a:xfrm>
          <a:prstGeom prst="rect">
            <a:avLst/>
          </a:prstGeom>
          <a:blipFill dpi="0" rotWithShape="1">
            <a:blip r:embed="rId32" cstate="print"/>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矩形 7"/>
          <p:cNvSpPr/>
          <p:nvPr userDrawn="1"/>
        </p:nvSpPr>
        <p:spPr>
          <a:xfrm rot="2700000">
            <a:off x="519113" y="39688"/>
            <a:ext cx="323850" cy="32385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矩形 8"/>
          <p:cNvSpPr/>
          <p:nvPr userDrawn="1"/>
        </p:nvSpPr>
        <p:spPr>
          <a:xfrm rot="2700000">
            <a:off x="870745" y="313531"/>
            <a:ext cx="252412" cy="250825"/>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75781" name="组合 16" hidden="1"/>
          <p:cNvGrpSpPr/>
          <p:nvPr userDrawn="1"/>
        </p:nvGrpSpPr>
        <p:grpSpPr bwMode="auto">
          <a:xfrm>
            <a:off x="-96838" y="-242888"/>
            <a:ext cx="12288838" cy="7685088"/>
            <a:chOff x="1740032" y="1556792"/>
            <a:chExt cx="3995928" cy="2499360"/>
          </a:xfrm>
        </p:grpSpPr>
        <p:pic>
          <p:nvPicPr>
            <p:cNvPr id="75786" name="图片 14"/>
            <p:cNvPicPr>
              <a:picLocks noChangeAspect="1"/>
            </p:cNvPicPr>
            <p:nvPr userDrawn="1"/>
          </p:nvPicPr>
          <p:blipFill>
            <a:blip r:embed="rId30"/>
            <a:srcRect/>
            <a:stretch>
              <a:fillRect/>
            </a:stretch>
          </p:blipFill>
          <p:spPr bwMode="auto">
            <a:xfrm>
              <a:off x="1740032" y="1556792"/>
              <a:ext cx="3995928" cy="2499360"/>
            </a:xfrm>
            <a:prstGeom prst="rect">
              <a:avLst/>
            </a:prstGeom>
            <a:noFill/>
            <a:ln w="9525">
              <a:noFill/>
              <a:miter lim="800000"/>
              <a:headEnd/>
              <a:tailEnd/>
            </a:ln>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4" name="矩形 3"/>
          <p:cNvSpPr/>
          <p:nvPr userDrawn="1"/>
        </p:nvSpPr>
        <p:spPr>
          <a:xfrm>
            <a:off x="0" y="758825"/>
            <a:ext cx="12192000" cy="6099175"/>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6"/>
          <p:cNvSpPr/>
          <p:nvPr userDrawn="1"/>
        </p:nvSpPr>
        <p:spPr>
          <a:xfrm rot="2700000">
            <a:off x="-26194" y="202406"/>
            <a:ext cx="488950" cy="490538"/>
          </a:xfrm>
          <a:prstGeom prst="rect">
            <a:avLst/>
          </a:prstGeom>
          <a:blipFill dpi="0" rotWithShape="1">
            <a:blip r:embed="rId32" cstate="print"/>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矩形 7"/>
          <p:cNvSpPr/>
          <p:nvPr userDrawn="1"/>
        </p:nvSpPr>
        <p:spPr>
          <a:xfrm rot="2700000">
            <a:off x="519113" y="39688"/>
            <a:ext cx="323850" cy="32385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矩形 8"/>
          <p:cNvSpPr/>
          <p:nvPr userDrawn="1"/>
        </p:nvSpPr>
        <p:spPr>
          <a:xfrm rot="2700000">
            <a:off x="870745" y="313531"/>
            <a:ext cx="252412" cy="250825"/>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 id="2147483740" r:id="rId19"/>
    <p:sldLayoutId id="2147483741" r:id="rId20"/>
    <p:sldLayoutId id="2147483742" r:id="rId21"/>
    <p:sldLayoutId id="2147483743" r:id="rId22"/>
    <p:sldLayoutId id="2147483744" r:id="rId23"/>
    <p:sldLayoutId id="2147483745" r:id="rId24"/>
    <p:sldLayoutId id="2147483746" r:id="rId25"/>
    <p:sldLayoutId id="2147483747" r:id="rId26"/>
    <p:sldLayoutId id="2147483748" r:id="rId27"/>
    <p:sldLayoutId id="2147483749" r:id="rId28"/>
    <p:sldLayoutId id="2147483750" r:id="rId29"/>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106501" name="组合 16" hidden="1"/>
          <p:cNvGrpSpPr/>
          <p:nvPr userDrawn="1"/>
        </p:nvGrpSpPr>
        <p:grpSpPr bwMode="auto">
          <a:xfrm>
            <a:off x="-96838" y="-242888"/>
            <a:ext cx="12288838" cy="7685088"/>
            <a:chOff x="1740032" y="1556792"/>
            <a:chExt cx="3995928" cy="2499360"/>
          </a:xfrm>
        </p:grpSpPr>
        <p:pic>
          <p:nvPicPr>
            <p:cNvPr id="106506" name="图片 14"/>
            <p:cNvPicPr>
              <a:picLocks noChangeAspect="1"/>
            </p:cNvPicPr>
            <p:nvPr userDrawn="1"/>
          </p:nvPicPr>
          <p:blipFill>
            <a:blip r:embed="rId30"/>
            <a:srcRect/>
            <a:stretch>
              <a:fillRect/>
            </a:stretch>
          </p:blipFill>
          <p:spPr bwMode="auto">
            <a:xfrm>
              <a:off x="1740032" y="1556792"/>
              <a:ext cx="3995928" cy="2499360"/>
            </a:xfrm>
            <a:prstGeom prst="rect">
              <a:avLst/>
            </a:prstGeom>
            <a:noFill/>
            <a:ln w="9525">
              <a:noFill/>
              <a:miter lim="800000"/>
              <a:headEnd/>
              <a:tailEnd/>
            </a:ln>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4" name="矩形 3"/>
          <p:cNvSpPr/>
          <p:nvPr userDrawn="1"/>
        </p:nvSpPr>
        <p:spPr>
          <a:xfrm>
            <a:off x="0" y="758825"/>
            <a:ext cx="12192000" cy="6099175"/>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6"/>
          <p:cNvSpPr/>
          <p:nvPr userDrawn="1"/>
        </p:nvSpPr>
        <p:spPr>
          <a:xfrm rot="2700000">
            <a:off x="-26194" y="202406"/>
            <a:ext cx="488950" cy="490538"/>
          </a:xfrm>
          <a:prstGeom prst="rect">
            <a:avLst/>
          </a:prstGeom>
          <a:blipFill dpi="0" rotWithShape="1">
            <a:blip r:embed="rId32" cstate="print"/>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矩形 7"/>
          <p:cNvSpPr/>
          <p:nvPr userDrawn="1"/>
        </p:nvSpPr>
        <p:spPr>
          <a:xfrm rot="2700000">
            <a:off x="519113" y="39688"/>
            <a:ext cx="323850" cy="32385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矩形 8"/>
          <p:cNvSpPr/>
          <p:nvPr userDrawn="1"/>
        </p:nvSpPr>
        <p:spPr>
          <a:xfrm rot="2700000">
            <a:off x="870745" y="313531"/>
            <a:ext cx="252412" cy="250825"/>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 id="2147483770" r:id="rId19"/>
    <p:sldLayoutId id="2147483771" r:id="rId20"/>
    <p:sldLayoutId id="2147483772" r:id="rId21"/>
    <p:sldLayoutId id="2147483773" r:id="rId22"/>
    <p:sldLayoutId id="2147483774" r:id="rId23"/>
    <p:sldLayoutId id="2147483775" r:id="rId24"/>
    <p:sldLayoutId id="2147483776" r:id="rId25"/>
    <p:sldLayoutId id="2147483777" r:id="rId26"/>
    <p:sldLayoutId id="2147483778" r:id="rId27"/>
    <p:sldLayoutId id="2147483779" r:id="rId28"/>
    <p:sldLayoutId id="2147483780" r:id="rId29"/>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137221" name="组合 16" hidden="1"/>
          <p:cNvGrpSpPr/>
          <p:nvPr userDrawn="1"/>
        </p:nvGrpSpPr>
        <p:grpSpPr bwMode="auto">
          <a:xfrm>
            <a:off x="-96838" y="-242888"/>
            <a:ext cx="12288838" cy="7685088"/>
            <a:chOff x="1740032" y="1556792"/>
            <a:chExt cx="3995928" cy="2499360"/>
          </a:xfrm>
        </p:grpSpPr>
        <p:pic>
          <p:nvPicPr>
            <p:cNvPr id="137226" name="图片 14"/>
            <p:cNvPicPr>
              <a:picLocks noChangeAspect="1"/>
            </p:cNvPicPr>
            <p:nvPr userDrawn="1"/>
          </p:nvPicPr>
          <p:blipFill>
            <a:blip r:embed="rId30"/>
            <a:srcRect/>
            <a:stretch>
              <a:fillRect/>
            </a:stretch>
          </p:blipFill>
          <p:spPr bwMode="auto">
            <a:xfrm>
              <a:off x="1740032" y="1556792"/>
              <a:ext cx="3995928" cy="2499360"/>
            </a:xfrm>
            <a:prstGeom prst="rect">
              <a:avLst/>
            </a:prstGeom>
            <a:noFill/>
            <a:ln w="9525">
              <a:noFill/>
              <a:miter lim="800000"/>
              <a:headEnd/>
              <a:tailEnd/>
            </a:ln>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4" name="矩形 3"/>
          <p:cNvSpPr/>
          <p:nvPr userDrawn="1"/>
        </p:nvSpPr>
        <p:spPr>
          <a:xfrm>
            <a:off x="0" y="758825"/>
            <a:ext cx="12192000" cy="6099175"/>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6"/>
          <p:cNvSpPr/>
          <p:nvPr userDrawn="1"/>
        </p:nvSpPr>
        <p:spPr>
          <a:xfrm rot="2700000">
            <a:off x="-26194" y="202406"/>
            <a:ext cx="488950" cy="490538"/>
          </a:xfrm>
          <a:prstGeom prst="rect">
            <a:avLst/>
          </a:prstGeom>
          <a:blipFill dpi="0" rotWithShape="1">
            <a:blip r:embed="rId32" cstate="print"/>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8" name="矩形 7"/>
          <p:cNvSpPr/>
          <p:nvPr userDrawn="1"/>
        </p:nvSpPr>
        <p:spPr>
          <a:xfrm rot="2700000">
            <a:off x="519113" y="39688"/>
            <a:ext cx="323850" cy="323850"/>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矩形 8"/>
          <p:cNvSpPr/>
          <p:nvPr userDrawn="1"/>
        </p:nvSpPr>
        <p:spPr>
          <a:xfrm rot="2700000">
            <a:off x="870745" y="313531"/>
            <a:ext cx="252412" cy="250825"/>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 id="2147483800" r:id="rId19"/>
    <p:sldLayoutId id="2147483801" r:id="rId20"/>
    <p:sldLayoutId id="2147483802" r:id="rId21"/>
    <p:sldLayoutId id="2147483803" r:id="rId22"/>
    <p:sldLayoutId id="2147483804" r:id="rId23"/>
    <p:sldLayoutId id="2147483805" r:id="rId24"/>
    <p:sldLayoutId id="2147483806" r:id="rId25"/>
    <p:sldLayoutId id="2147483807" r:id="rId26"/>
    <p:sldLayoutId id="2147483808" r:id="rId27"/>
    <p:sldLayoutId id="2147483809" r:id="rId28"/>
    <p:sldLayoutId id="2147483810" r:id="rId29"/>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audio" Target="NULL" TargetMode="Externa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2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image" Target="../media/image24.GI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1.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image" Target="../media/image1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3" name="矩形 2"/>
          <p:cNvSpPr/>
          <p:nvPr/>
        </p:nvSpPr>
        <p:spPr>
          <a:xfrm rot="2700000">
            <a:off x="-1104900" y="1838325"/>
            <a:ext cx="2886075" cy="2886075"/>
          </a:xfrm>
          <a:prstGeom prst="rect">
            <a:avLst/>
          </a:prstGeom>
          <a:blipFill dpi="0" rotWithShape="1">
            <a:blip r:embed="rId1"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rot="18900000">
            <a:off x="1612900" y="1354138"/>
            <a:ext cx="1533525" cy="153352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rot="2700000">
            <a:off x="2234407" y="2905919"/>
            <a:ext cx="1938337" cy="1939925"/>
          </a:xfrm>
          <a:prstGeom prst="rect">
            <a:avLst/>
          </a:prstGeom>
          <a:blipFill dpi="0" rotWithShape="1">
            <a:blip r:embed="rId2"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p:nvSpPr>
        <p:spPr>
          <a:xfrm rot="18900000">
            <a:off x="1065213" y="4260850"/>
            <a:ext cx="1533525" cy="1533525"/>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rot="18900000">
            <a:off x="4398963" y="2592388"/>
            <a:ext cx="1533525" cy="1535112"/>
          </a:xfrm>
          <a:prstGeom prst="rect">
            <a:avLst/>
          </a:prstGeom>
          <a:blipFill dpi="0" rotWithShape="1">
            <a:blip r:embed="rId3"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rot="2700000">
            <a:off x="5712619" y="3318669"/>
            <a:ext cx="2322513" cy="232092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rot="18900000">
            <a:off x="4219575" y="4086225"/>
            <a:ext cx="752475" cy="752475"/>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p:nvPr/>
        </p:nvSpPr>
        <p:spPr>
          <a:xfrm rot="18900000">
            <a:off x="5891213" y="2397125"/>
            <a:ext cx="752475" cy="754063"/>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11"/>
          <p:cNvSpPr/>
          <p:nvPr/>
        </p:nvSpPr>
        <p:spPr>
          <a:xfrm>
            <a:off x="8616950" y="4365625"/>
            <a:ext cx="3130550" cy="129540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3200" b="1">
                <a:solidFill>
                  <a:srgbClr val="FFFFFF"/>
                </a:solidFill>
              </a:rPr>
              <a:t>Unit 7:  Seasons and Weather</a:t>
            </a:r>
            <a:endParaRPr lang="en-US" altLang="zh-CN" sz="3200" b="1">
              <a:solidFill>
                <a:srgbClr val="FFFFFF"/>
              </a:solidFill>
            </a:endParaRPr>
          </a:p>
          <a:p>
            <a:pPr algn="ctr">
              <a:defRPr/>
            </a:pPr>
            <a:endParaRPr lang="zh-CN" altLang="en-US" sz="3200">
              <a:solidFill>
                <a:srgbClr val="FFFFFF"/>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3"/>
          <p:cNvSpPr txBox="1"/>
          <p:nvPr/>
        </p:nvSpPr>
        <p:spPr>
          <a:xfrm>
            <a:off x="8184232" y="3140968"/>
            <a:ext cx="3877985" cy="646331"/>
          </a:xfrm>
          <a:prstGeom prst="rect">
            <a:avLst/>
          </a:prstGeom>
          <a:noFill/>
        </p:spPr>
        <p:txBody>
          <a:bodyPr wrap="none">
            <a:spAutoFit/>
          </a:bodyPr>
          <a:lstStyle/>
          <a:p>
            <a:pPr fontAlgn="auto">
              <a:spcBef>
                <a:spcPts val="0"/>
              </a:spcBef>
              <a:spcAft>
                <a:spcPts val="0"/>
              </a:spcAft>
              <a:defRPr/>
            </a:pPr>
            <a:r>
              <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幼儿教师英语口语</a:t>
            </a:r>
            <a:endPar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20" name="TextBox 19"/>
          <p:cNvSpPr txBox="1">
            <a:spLocks noChangeArrowheads="1"/>
          </p:cNvSpPr>
          <p:nvPr/>
        </p:nvSpPr>
        <p:spPr bwMode="auto">
          <a:xfrm>
            <a:off x="6024563" y="11113"/>
            <a:ext cx="5975350" cy="2124075"/>
          </a:xfrm>
          <a:prstGeom prst="rect">
            <a:avLst/>
          </a:prstGeom>
          <a:noFill/>
          <a:ln w="9525">
            <a:noFill/>
            <a:miter lim="800000"/>
          </a:ln>
        </p:spPr>
        <p:txBody>
          <a:bodyPr>
            <a:spAutoFit/>
          </a:bodyPr>
          <a:lstStyle/>
          <a:p>
            <a:r>
              <a:rPr lang="en-US" altLang="zh-CN" sz="4400">
                <a:solidFill>
                  <a:srgbClr val="7030A0"/>
                </a:solidFill>
                <a:latin typeface="Copperplate Gothic Bold"/>
              </a:rPr>
              <a:t>Oral English for Nursery School Teachers</a:t>
            </a:r>
            <a:endParaRPr lang="en-US" altLang="zh-CN" sz="4400">
              <a:solidFill>
                <a:srgbClr val="7030A0"/>
              </a:solidFill>
              <a:latin typeface="Copperplate Gothic Bold"/>
            </a:endParaRPr>
          </a:p>
        </p:txBody>
      </p:sp>
      <p:pic>
        <p:nvPicPr>
          <p:cNvPr id="4" name="Shape">
            <a:hlinkClick r:id="" action="ppaction://media"/>
          </p:cNvPr>
          <p:cNvPicPr>
            <a:picLocks noRot="1" noChangeAspect="1"/>
          </p:cNvPicPr>
          <p:nvPr>
            <a:audioFile r:link="rId4"/>
          </p:nvPr>
        </p:nvPicPr>
        <p:blipFill>
          <a:blip r:embed="rId5"/>
          <a:srcRect/>
          <a:stretch>
            <a:fillRect/>
          </a:stretch>
        </p:blipFill>
        <p:spPr bwMode="auto">
          <a:xfrm>
            <a:off x="-1176338" y="-582613"/>
            <a:ext cx="609600" cy="609601"/>
          </a:xfrm>
          <a:prstGeom prst="rect">
            <a:avLst/>
          </a:prstGeom>
          <a:noFill/>
          <a:ln w="9525">
            <a:noFill/>
            <a:miter lim="800000"/>
            <a:headEnd/>
            <a:tailEnd/>
          </a:ln>
        </p:spPr>
      </p:pic>
    </p:spTree>
  </p:cSld>
  <p:clrMapOvr>
    <a:masterClrMapping/>
  </p:clrMapOvr>
  <p:transition spd="slow" advTm="2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par>
                                <p:cTn id="7" presetID="9"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dissolve">
                                      <p:cBhvr>
                                        <p:cTn id="9" dur="500"/>
                                        <p:tgtEl>
                                          <p:spTgt spid="3"/>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par>
                          <p:cTn id="16" fill="hold">
                            <p:stCondLst>
                              <p:cond delay="0"/>
                            </p:stCondLst>
                            <p:childTnLst>
                              <p:par>
                                <p:cTn id="17" presetID="47"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500"/>
                            </p:stCondLst>
                            <p:childTnLst>
                              <p:par>
                                <p:cTn id="31" presetID="21" presetClass="entr" presetSubtype="3"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heel(3)">
                                      <p:cBhvr>
                                        <p:cTn id="33" dur="500"/>
                                        <p:tgtEl>
                                          <p:spTgt spid="7"/>
                                        </p:tgtEl>
                                      </p:cBhvr>
                                    </p:animEffect>
                                  </p:childTnLst>
                                </p:cTn>
                              </p:par>
                              <p:par>
                                <p:cTn id="34" presetID="21" presetClass="entr" presetSubtype="3"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heel(3)">
                                      <p:cBhvr>
                                        <p:cTn id="36" dur="500"/>
                                        <p:tgtEl>
                                          <p:spTgt spid="13"/>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1500"/>
                            </p:stCondLst>
                            <p:childTnLst>
                              <p:par>
                                <p:cTn id="42" presetID="12" presetClass="entr" presetSubtype="8" fill="hold" nodeType="after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250"/>
                                        <p:tgtEl>
                                          <p:spTgt spid="14"/>
                                        </p:tgtEl>
                                        <p:attrNameLst>
                                          <p:attrName>ppt_x</p:attrName>
                                        </p:attrNameLst>
                                      </p:cBhvr>
                                      <p:tavLst>
                                        <p:tav tm="0">
                                          <p:val>
                                            <p:strVal val="#ppt_x-#ppt_w*1.125000"/>
                                          </p:val>
                                        </p:tav>
                                        <p:tav tm="100000">
                                          <p:val>
                                            <p:strVal val="#ppt_x"/>
                                          </p:val>
                                        </p:tav>
                                      </p:tavLst>
                                    </p:anim>
                                    <p:animEffect transition="in" filter="wipe(right)">
                                      <p:cBhvr>
                                        <p:cTn id="45" dur="250"/>
                                        <p:tgtEl>
                                          <p:spTgt spid="14"/>
                                        </p:tgtEl>
                                      </p:cBhvr>
                                    </p:animEffect>
                                  </p:childTnLst>
                                </p:cTn>
                              </p:par>
                            </p:childTnLst>
                          </p:cTn>
                        </p:par>
                        <p:par>
                          <p:cTn id="46" fill="hold">
                            <p:stCondLst>
                              <p:cond delay="1750"/>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51" repeatCount="indefinite" fill="hold" display="0">
                  <p:stCondLst>
                    <p:cond delay="indefinite"/>
                  </p:stCondLst>
                  <p:endCondLst>
                    <p:cond evt="onStopAudio" delay="0">
                      <p:tgtEl>
                        <p:sldTgt/>
                      </p:tgtEl>
                    </p:cond>
                  </p:endCondLst>
                </p:cTn>
                <p:tgtEl>
                  <p:spTgt spid="4"/>
                </p:tgtEl>
              </p:cMediaNode>
            </p:audio>
          </p:childTnLst>
        </p:cTn>
      </p:par>
    </p:tnLst>
    <p:bldLst>
      <p:bldP spid="3" grpId="0" animBg="1"/>
      <p:bldP spid="5" grpId="0" animBg="1"/>
      <p:bldP spid="6" grpId="0" animBg="1"/>
      <p:bldP spid="9" grpId="0" animBg="1"/>
      <p:bldP spid="10" grpId="0" animBg="1"/>
      <p:bldP spid="11" grpId="0" animBg="1"/>
      <p:bldP spid="7" grpId="0" animBg="1"/>
      <p:bldP spid="13" grpId="0" animBg="1"/>
      <p:bldP spid="12" grpId="0" animBg="1"/>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87396"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4224338"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grpSp>
        <p:nvGrpSpPr>
          <p:cNvPr id="9" name="组合 8"/>
          <p:cNvGrpSpPr/>
          <p:nvPr/>
        </p:nvGrpSpPr>
        <p:grpSpPr>
          <a:xfrm>
            <a:off x="71755" y="1917065"/>
            <a:ext cx="12072620" cy="4464050"/>
            <a:chOff x="113" y="3019"/>
            <a:chExt cx="19012" cy="7030"/>
          </a:xfrm>
        </p:grpSpPr>
        <p:grpSp>
          <p:nvGrpSpPr>
            <p:cNvPr id="10" name="组合 9"/>
            <p:cNvGrpSpPr/>
            <p:nvPr/>
          </p:nvGrpSpPr>
          <p:grpSpPr>
            <a:xfrm>
              <a:off x="4906" y="3125"/>
              <a:ext cx="2917" cy="2916"/>
              <a:chOff x="3617767" y="1552534"/>
              <a:chExt cx="1852274" cy="1851387"/>
            </a:xfrm>
          </p:grpSpPr>
          <p:sp>
            <p:nvSpPr>
              <p:cNvPr id="11"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4" name="组合 1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7" name="组合 16"/>
            <p:cNvGrpSpPr/>
            <p:nvPr/>
          </p:nvGrpSpPr>
          <p:grpSpPr>
            <a:xfrm>
              <a:off x="7174" y="3819"/>
              <a:ext cx="3568" cy="3587"/>
              <a:chOff x="5057837" y="1992903"/>
              <a:chExt cx="2265375" cy="2278061"/>
            </a:xfrm>
          </p:grpSpPr>
          <p:sp>
            <p:nvSpPr>
              <p:cNvPr id="18"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9" name="组合 18"/>
            <p:cNvGrpSpPr/>
            <p:nvPr/>
          </p:nvGrpSpPr>
          <p:grpSpPr>
            <a:xfrm>
              <a:off x="13925" y="3019"/>
              <a:ext cx="3329" cy="3347"/>
              <a:chOff x="9344365" y="1484784"/>
              <a:chExt cx="2113788" cy="2125625"/>
            </a:xfrm>
          </p:grpSpPr>
          <p:sp>
            <p:nvSpPr>
              <p:cNvPr id="20"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21" name="组合 20"/>
            <p:cNvGrpSpPr/>
            <p:nvPr/>
          </p:nvGrpSpPr>
          <p:grpSpPr>
            <a:xfrm>
              <a:off x="9773" y="3019"/>
              <a:ext cx="2899" cy="2916"/>
              <a:chOff x="6708446" y="1484785"/>
              <a:chExt cx="1841077" cy="1851387"/>
            </a:xfrm>
          </p:grpSpPr>
          <p:sp>
            <p:nvSpPr>
              <p:cNvPr id="22"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23" name="组合 22"/>
            <p:cNvGrpSpPr/>
            <p:nvPr/>
          </p:nvGrpSpPr>
          <p:grpSpPr>
            <a:xfrm>
              <a:off x="2124" y="6744"/>
              <a:ext cx="13601" cy="1779"/>
              <a:chOff x="1851283" y="3850132"/>
              <a:chExt cx="8636679" cy="1129598"/>
            </a:xfrm>
          </p:grpSpPr>
          <p:sp>
            <p:nvSpPr>
              <p:cNvPr id="2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2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3"/>
                <p:cNvCxnSpPr>
                  <a:stCxn id="29" idx="6"/>
                  <a:endCxn id="31"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4"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6" name="Straight Connector 34"/>
                <p:cNvCxnSpPr>
                  <a:stCxn id="31" idx="6"/>
                  <a:endCxn id="34"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3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5"/>
                <p:cNvCxnSpPr>
                  <a:stCxn id="34" idx="6"/>
                  <a:endCxn id="3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9"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1" name="Straight Connector 36"/>
                <p:cNvCxnSpPr>
                  <a:stCxn id="37" idx="6"/>
                  <a:endCxn id="39"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44" name="Straight Connector 37"/>
              <p:cNvCxnSpPr>
                <a:stCxn id="39" idx="6"/>
                <a:endCxn id="2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5" name="Straight Connector 38"/>
              <p:cNvCxnSpPr>
                <a:stCxn id="24" idx="6"/>
                <a:endCxn id="2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4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3"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9" name="组合 88"/>
            <p:cNvGrpSpPr/>
            <p:nvPr/>
          </p:nvGrpSpPr>
          <p:grpSpPr>
            <a:xfrm>
              <a:off x="2912" y="4831"/>
              <a:ext cx="3126" cy="3175"/>
              <a:chOff x="3617767" y="1486413"/>
              <a:chExt cx="1841077" cy="1851387"/>
            </a:xfrm>
            <a:solidFill>
              <a:schemeClr val="accent2">
                <a:lumMod val="60000"/>
                <a:lumOff val="40000"/>
              </a:schemeClr>
            </a:solidFill>
          </p:grpSpPr>
          <p:sp>
            <p:nvSpPr>
              <p:cNvPr id="9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1"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defTabSz="457200">
                  <a:spcBef>
                    <a:spcPct val="20000"/>
                  </a:spcBef>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92" name="组合 91"/>
            <p:cNvGrpSpPr/>
            <p:nvPr/>
          </p:nvGrpSpPr>
          <p:grpSpPr>
            <a:xfrm>
              <a:off x="11644" y="4606"/>
              <a:ext cx="3126" cy="3175"/>
              <a:chOff x="3617767" y="1486413"/>
              <a:chExt cx="1841077" cy="1851387"/>
            </a:xfrm>
            <a:solidFill>
              <a:schemeClr val="accent4">
                <a:lumMod val="75000"/>
              </a:schemeClr>
            </a:solidFill>
          </p:grpSpPr>
          <p:sp>
            <p:nvSpPr>
              <p:cNvPr id="9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4"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5" name="组合 94"/>
            <p:cNvGrpSpPr/>
            <p:nvPr/>
          </p:nvGrpSpPr>
          <p:grpSpPr>
            <a:xfrm>
              <a:off x="16421" y="4117"/>
              <a:ext cx="2659" cy="2604"/>
              <a:chOff x="6708446" y="1484785"/>
              <a:chExt cx="1841077" cy="1851387"/>
            </a:xfrm>
          </p:grpSpPr>
          <p:sp>
            <p:nvSpPr>
              <p:cNvPr id="9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8" name="Straight Connector 38"/>
            <p:cNvCxnSpPr>
              <a:stCxn id="25" idx="1"/>
              <a:endCxn id="9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
        <p:nvSpPr>
          <p:cNvPr id="189443" name="文本框 1"/>
          <p:cNvSpPr txBox="1">
            <a:spLocks noChangeArrowheads="1"/>
          </p:cNvSpPr>
          <p:nvPr/>
        </p:nvSpPr>
        <p:spPr bwMode="auto">
          <a:xfrm>
            <a:off x="407988" y="836613"/>
            <a:ext cx="7200900" cy="5722937"/>
          </a:xfrm>
          <a:prstGeom prst="rect">
            <a:avLst/>
          </a:prstGeom>
          <a:noFill/>
          <a:ln w="9525">
            <a:noFill/>
            <a:miter lim="800000"/>
          </a:ln>
        </p:spPr>
        <p:txBody>
          <a:bodyPr>
            <a:spAutoFit/>
          </a:bodyPr>
          <a:lstStyle/>
          <a:p>
            <a:r>
              <a:rPr lang="en-US" altLang="zh-CN" sz="2800" b="1">
                <a:solidFill>
                  <a:srgbClr val="7030A0"/>
                </a:solidFill>
                <a:latin typeface="Times New Roman" panose="02020603050405020304" pitchFamily="18" charset="0"/>
                <a:cs typeface="Times New Roman" panose="02020603050405020304" pitchFamily="18" charset="0"/>
              </a:rPr>
              <a:t>Dialogue 1</a:t>
            </a:r>
            <a:endParaRPr lang="en-US" altLang="zh-CN" sz="2800" b="1">
              <a:solidFill>
                <a:srgbClr val="7030A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Good afternoon, My dear kids.</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Good afternoon, Ms.Li.</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Snack time. </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Oh, yeah. </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Do you know what we have today?</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No.</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It’s red. It’s small. It’s sweet and it is grown in Spring. </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 Strawberry.</a:t>
            </a:r>
            <a:endParaRPr lang="en-US" altLang="zh-CN" sz="2400">
              <a:solidFill>
                <a:srgbClr val="000000"/>
              </a:solidFill>
              <a:latin typeface="Times New Roman" panose="02020603050405020304" pitchFamily="18" charset="0"/>
              <a:cs typeface="Times New Roman" panose="02020603050405020304" pitchFamily="18" charset="0"/>
            </a:endParaRPr>
          </a:p>
          <a:p>
            <a:pPr algn="just" eaLnBrk="0" hangingPunct="0">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T: Yes. We have strawberry and biscuits for snack today.</a:t>
            </a:r>
            <a:r>
              <a:rPr lang="en-US" altLang="zh-CN" b="1">
                <a:latin typeface="Calibri" panose="020F0502020204030204" pitchFamily="34" charset="0"/>
              </a:rPr>
              <a:t> </a:t>
            </a:r>
            <a:endParaRPr lang="zh-CN" altLang="zh-CN">
              <a:latin typeface="Calibri" panose="020F0502020204030204" pitchFamily="34" charset="0"/>
            </a:endParaRPr>
          </a:p>
          <a:p>
            <a:endParaRPr lang="zh-CN" altLang="en-US">
              <a:latin typeface="Calibri" panose="020F0502020204030204" pitchFamily="34" charset="0"/>
            </a:endParaRPr>
          </a:p>
        </p:txBody>
      </p:sp>
      <p:pic>
        <p:nvPicPr>
          <p:cNvPr id="189444" name="Picture 5" descr="timg (1)"/>
          <p:cNvPicPr>
            <a:picLocks noChangeAspect="1" noChangeArrowheads="1"/>
          </p:cNvPicPr>
          <p:nvPr/>
        </p:nvPicPr>
        <p:blipFill>
          <a:blip r:embed="rId1"/>
          <a:srcRect/>
          <a:stretch>
            <a:fillRect/>
          </a:stretch>
        </p:blipFill>
        <p:spPr bwMode="auto">
          <a:xfrm>
            <a:off x="7824788" y="1052513"/>
            <a:ext cx="4367212" cy="5229225"/>
          </a:xfrm>
          <a:prstGeom prst="rect">
            <a:avLst/>
          </a:prstGeom>
          <a:noFill/>
          <a:ln w="9525">
            <a:noFill/>
            <a:miter lim="800000"/>
            <a:headEnd/>
            <a:tailEnd/>
          </a:ln>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a:spLocks noChangeArrowheads="1"/>
          </p:cNvSpPr>
          <p:nvPr/>
        </p:nvSpPr>
        <p:spPr bwMode="auto">
          <a:xfrm>
            <a:off x="479425" y="1257300"/>
            <a:ext cx="8712200" cy="4352925"/>
          </a:xfrm>
          <a:prstGeom prst="rect">
            <a:avLst/>
          </a:prstGeom>
          <a:noFill/>
          <a:ln w="9525">
            <a:noFill/>
            <a:miter lim="800000"/>
          </a:ln>
        </p:spPr>
        <p:txBody>
          <a:bodyPr lIns="91349" tIns="45675" rIns="91349" bIns="45675">
            <a:spAutoFit/>
          </a:bodyPr>
          <a:lstStyle/>
          <a:p>
            <a:pPr marL="342900" indent="-342900"/>
            <a:r>
              <a:rPr lang="zh-CN" altLang="en-US" sz="2800">
                <a:latin typeface="Times New Roman" panose="02020603050405020304" pitchFamily="18" charset="0"/>
                <a:cs typeface="Times New Roman" panose="02020603050405020304" pitchFamily="18" charset="0"/>
              </a:rPr>
              <a:t>知识点讲解：</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buFontTx/>
              <a:buAutoNum type="arabicPeriod"/>
            </a:pPr>
            <a:r>
              <a:rPr lang="en-US" altLang="zh-CN" sz="2400">
                <a:solidFill>
                  <a:srgbClr val="000000"/>
                </a:solidFill>
                <a:latin typeface="Times New Roman" panose="02020603050405020304" pitchFamily="18" charset="0"/>
                <a:cs typeface="Times New Roman" panose="02020603050405020304" pitchFamily="18" charset="0"/>
              </a:rPr>
              <a:t>snack time </a:t>
            </a:r>
            <a:r>
              <a:rPr lang="zh-CN" altLang="en-US" sz="2400">
                <a:solidFill>
                  <a:srgbClr val="000000"/>
                </a:solidFill>
                <a:latin typeface="Times New Roman" panose="02020603050405020304" pitchFamily="18" charset="0"/>
                <a:cs typeface="Times New Roman" panose="02020603050405020304" pitchFamily="18" charset="0"/>
              </a:rPr>
              <a:t>点心时间。 </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r>
              <a:rPr lang="en-US" altLang="zh-CN" sz="2400">
                <a:solidFill>
                  <a:srgbClr val="000000"/>
                </a:solidFill>
                <a:latin typeface="Times New Roman" panose="02020603050405020304" pitchFamily="18" charset="0"/>
                <a:cs typeface="Times New Roman" panose="02020603050405020304" pitchFamily="18" charset="0"/>
              </a:rPr>
              <a:t>     e.g. We have snack time twice a day. </a:t>
            </a:r>
            <a:endParaRPr lang="en-US" altLang="zh-CN" sz="2400">
              <a:solidFill>
                <a:srgbClr val="000000"/>
              </a:solidFill>
              <a:latin typeface="Times New Roman" panose="02020603050405020304" pitchFamily="18" charset="0"/>
              <a:cs typeface="Times New Roman" panose="02020603050405020304" pitchFamily="18" charset="0"/>
            </a:endParaRPr>
          </a:p>
          <a:p>
            <a:pPr marL="342900" indent="-342900"/>
            <a:r>
              <a:rPr lang="zh-CN" altLang="en-US" sz="2400">
                <a:solidFill>
                  <a:srgbClr val="000000"/>
                </a:solidFill>
                <a:latin typeface="Times New Roman" panose="02020603050405020304" pitchFamily="18" charset="0"/>
                <a:cs typeface="Times New Roman" panose="02020603050405020304" pitchFamily="18" charset="0"/>
              </a:rPr>
              <a:t>     我们一天有两个点心时间。</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r>
              <a:rPr lang="zh-CN" altLang="en-US" sz="2400">
                <a:solidFill>
                  <a:srgbClr val="000000"/>
                </a:solidFill>
                <a:latin typeface="Times New Roman" panose="02020603050405020304" pitchFamily="18" charset="0"/>
                <a:cs typeface="Times New Roman" panose="02020603050405020304" pitchFamily="18" charset="0"/>
              </a:rPr>
              <a:t>     类似的表达有：</a:t>
            </a:r>
            <a:r>
              <a:rPr lang="en-US" altLang="zh-CN" sz="2400">
                <a:solidFill>
                  <a:srgbClr val="000000"/>
                </a:solidFill>
                <a:latin typeface="Times New Roman" panose="02020603050405020304" pitchFamily="18" charset="0"/>
                <a:cs typeface="Times New Roman" panose="02020603050405020304" pitchFamily="18" charset="0"/>
              </a:rPr>
              <a:t>breakfast time </a:t>
            </a:r>
            <a:r>
              <a:rPr lang="zh-CN" altLang="en-US" sz="2400">
                <a:solidFill>
                  <a:srgbClr val="000000"/>
                </a:solidFill>
                <a:latin typeface="Times New Roman" panose="02020603050405020304" pitchFamily="18" charset="0"/>
                <a:cs typeface="Times New Roman" panose="02020603050405020304" pitchFamily="18" charset="0"/>
              </a:rPr>
              <a:t>早餐时间； </a:t>
            </a:r>
            <a:r>
              <a:rPr lang="en-US" altLang="zh-CN" sz="2400">
                <a:solidFill>
                  <a:srgbClr val="000000"/>
                </a:solidFill>
                <a:latin typeface="Times New Roman" panose="02020603050405020304" pitchFamily="18" charset="0"/>
                <a:cs typeface="Times New Roman" panose="02020603050405020304" pitchFamily="18" charset="0"/>
              </a:rPr>
              <a:t>lunch time </a:t>
            </a:r>
            <a:r>
              <a:rPr lang="zh-CN" altLang="en-US" sz="2400">
                <a:solidFill>
                  <a:srgbClr val="000000"/>
                </a:solidFill>
                <a:latin typeface="Times New Roman" panose="02020603050405020304" pitchFamily="18" charset="0"/>
                <a:cs typeface="Times New Roman" panose="02020603050405020304" pitchFamily="18" charset="0"/>
              </a:rPr>
              <a:t>午餐时间；</a:t>
            </a:r>
            <a:r>
              <a:rPr lang="en-US" altLang="zh-CN" sz="2400">
                <a:solidFill>
                  <a:srgbClr val="000000"/>
                </a:solidFill>
                <a:latin typeface="Times New Roman" panose="02020603050405020304" pitchFamily="18" charset="0"/>
                <a:cs typeface="Times New Roman" panose="02020603050405020304" pitchFamily="18" charset="0"/>
              </a:rPr>
              <a:t>dinner time </a:t>
            </a:r>
            <a:r>
              <a:rPr lang="zh-CN" altLang="en-US" sz="2400">
                <a:solidFill>
                  <a:srgbClr val="000000"/>
                </a:solidFill>
                <a:latin typeface="Times New Roman" panose="02020603050405020304" pitchFamily="18" charset="0"/>
                <a:cs typeface="Times New Roman" panose="02020603050405020304" pitchFamily="18" charset="0"/>
              </a:rPr>
              <a:t>晚餐时间。</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r>
              <a:rPr lang="en-US" altLang="zh-CN" sz="2400">
                <a:solidFill>
                  <a:srgbClr val="000000"/>
                </a:solidFill>
                <a:latin typeface="Times New Roman" panose="02020603050405020304" pitchFamily="18" charset="0"/>
                <a:cs typeface="Times New Roman" panose="02020603050405020304" pitchFamily="18" charset="0"/>
              </a:rPr>
              <a:t>2.  We have strawberry and biscuits for snack today. </a:t>
            </a:r>
            <a:r>
              <a:rPr lang="zh-CN" altLang="en-US" sz="2400">
                <a:solidFill>
                  <a:srgbClr val="000000"/>
                </a:solidFill>
                <a:latin typeface="Times New Roman" panose="02020603050405020304" pitchFamily="18" charset="0"/>
                <a:cs typeface="Times New Roman" panose="02020603050405020304" pitchFamily="18" charset="0"/>
              </a:rPr>
              <a:t>我们今天的点心是草莓和饼干。</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r>
              <a:rPr lang="zh-CN" altLang="en-US" sz="2400">
                <a:solidFill>
                  <a:srgbClr val="000000"/>
                </a:solidFill>
                <a:latin typeface="Times New Roman" panose="02020603050405020304" pitchFamily="18" charset="0"/>
                <a:cs typeface="Times New Roman" panose="02020603050405020304" pitchFamily="18" charset="0"/>
              </a:rPr>
              <a:t>     类似的表达有：</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r>
              <a:rPr lang="en-US" altLang="zh-CN" sz="2400">
                <a:solidFill>
                  <a:srgbClr val="000000"/>
                </a:solidFill>
                <a:latin typeface="Times New Roman" panose="02020603050405020304" pitchFamily="18" charset="0"/>
                <a:cs typeface="Times New Roman" panose="02020603050405020304" pitchFamily="18" charset="0"/>
              </a:rPr>
              <a:t>     We have rice for lunch. </a:t>
            </a:r>
            <a:r>
              <a:rPr lang="zh-CN" altLang="en-US" sz="2400">
                <a:solidFill>
                  <a:srgbClr val="000000"/>
                </a:solidFill>
                <a:latin typeface="Times New Roman" panose="02020603050405020304" pitchFamily="18" charset="0"/>
                <a:cs typeface="Times New Roman" panose="02020603050405020304" pitchFamily="18" charset="0"/>
              </a:rPr>
              <a:t>我们午餐吃米饭。</a:t>
            </a:r>
            <a:endParaRPr lang="zh-CN" altLang="en-US" sz="2400">
              <a:solidFill>
                <a:srgbClr val="000000"/>
              </a:solidFill>
              <a:latin typeface="Times New Roman" panose="02020603050405020304" pitchFamily="18" charset="0"/>
              <a:cs typeface="Times New Roman" panose="02020603050405020304" pitchFamily="18" charset="0"/>
            </a:endParaRPr>
          </a:p>
          <a:p>
            <a:pPr marL="342900" indent="-342900" algn="just">
              <a:lnSpc>
                <a:spcPct val="150000"/>
              </a:lnSpc>
            </a:pPr>
            <a:r>
              <a:rPr lang="zh-CN" altLang="en-US" sz="2400">
                <a:solidFill>
                  <a:srgbClr val="000000"/>
                </a:solidFill>
                <a:latin typeface="Times New Roman" panose="02020603050405020304" pitchFamily="18" charset="0"/>
                <a:cs typeface="Times New Roman" panose="02020603050405020304" pitchFamily="18" charset="0"/>
              </a:rPr>
              <a:t>  </a:t>
            </a:r>
            <a:r>
              <a:rPr lang="en-US" altLang="zh-CN" sz="2400">
                <a:solidFill>
                  <a:srgbClr val="000000"/>
                </a:solidFill>
                <a:latin typeface="Times New Roman" panose="02020603050405020304" pitchFamily="18" charset="0"/>
                <a:cs typeface="Times New Roman" panose="02020603050405020304" pitchFamily="18" charset="0"/>
              </a:rPr>
              <a:t>We have dumplings for dinner. </a:t>
            </a:r>
            <a:r>
              <a:rPr lang="zh-CN" altLang="en-US" sz="2400">
                <a:solidFill>
                  <a:srgbClr val="000000"/>
                </a:solidFill>
                <a:latin typeface="Times New Roman" panose="02020603050405020304" pitchFamily="18" charset="0"/>
                <a:cs typeface="Times New Roman" panose="02020603050405020304" pitchFamily="18" charset="0"/>
              </a:rPr>
              <a:t>我们晚餐吃饺子。</a:t>
            </a:r>
            <a:endParaRPr lang="zh-CN" altLang="zh-CN" sz="2400">
              <a:solidFill>
                <a:srgbClr val="000000"/>
              </a:solidFill>
              <a:latin typeface="Times New Roman" panose="02020603050405020304" pitchFamily="18" charset="0"/>
              <a:cs typeface="Times New Roman" panose="02020603050405020304" pitchFamily="18" charset="0"/>
            </a:endParaRPr>
          </a:p>
        </p:txBody>
      </p:sp>
      <p:sp>
        <p:nvSpPr>
          <p:cNvPr id="10" name="任意多边形 9"/>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pic>
        <p:nvPicPr>
          <p:cNvPr id="191492" name="Picture 6" descr="timg"/>
          <p:cNvPicPr>
            <a:picLocks noChangeAspect="1" noChangeArrowheads="1"/>
          </p:cNvPicPr>
          <p:nvPr/>
        </p:nvPicPr>
        <p:blipFill>
          <a:blip r:embed="rId1"/>
          <a:srcRect/>
          <a:stretch>
            <a:fillRect/>
          </a:stretch>
        </p:blipFill>
        <p:spPr bwMode="auto">
          <a:xfrm>
            <a:off x="8976360" y="3357245"/>
            <a:ext cx="2800350" cy="2644140"/>
          </a:xfrm>
          <a:prstGeom prst="rect">
            <a:avLst/>
          </a:prstGeom>
          <a:noFill/>
          <a:ln w="9525">
            <a:noFill/>
            <a:miter lim="800000"/>
            <a:headEnd/>
            <a:tailEnd/>
          </a:ln>
          <a:effectLst>
            <a:softEdge rad="127000"/>
          </a:effectLst>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2" presetClass="entr" presetSubtype="1" fill="hold" grpId="0" nodeType="withEffect">
                                  <p:stCondLst>
                                    <p:cond delay="400"/>
                                  </p:stCondLst>
                                  <p:childTnLst>
                                    <p:set>
                                      <p:cBhvr>
                                        <p:cTn id="13" dur="1" fill="hold">
                                          <p:stCondLst>
                                            <p:cond delay="0"/>
                                          </p:stCondLst>
                                        </p:cTn>
                                        <p:tgtEl>
                                          <p:spTgt spid="37"/>
                                        </p:tgtEl>
                                        <p:attrNameLst>
                                          <p:attrName>style.visibility</p:attrName>
                                        </p:attrNameLst>
                                      </p:cBhvr>
                                      <p:to>
                                        <p:strVal val="visible"/>
                                      </p:to>
                                    </p:set>
                                    <p:animEffect transition="in" filter="wipe(up)">
                                      <p:cBhvr>
                                        <p:cTn id="14"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
        <p:nvSpPr>
          <p:cNvPr id="193539" name="文本框 1"/>
          <p:cNvSpPr txBox="1">
            <a:spLocks noChangeArrowheads="1"/>
          </p:cNvSpPr>
          <p:nvPr/>
        </p:nvSpPr>
        <p:spPr bwMode="auto">
          <a:xfrm>
            <a:off x="407988" y="836613"/>
            <a:ext cx="9648825" cy="7246937"/>
          </a:xfrm>
          <a:prstGeom prst="rect">
            <a:avLst/>
          </a:prstGeom>
          <a:noFill/>
          <a:ln w="9525">
            <a:noFill/>
            <a:miter lim="800000"/>
          </a:ln>
        </p:spPr>
        <p:txBody>
          <a:bodyPr>
            <a:spAutoFit/>
          </a:bodyPr>
          <a:lstStyle/>
          <a:p>
            <a:r>
              <a:rPr lang="en-US" altLang="zh-CN" sz="2800" b="1">
                <a:solidFill>
                  <a:srgbClr val="7030A0"/>
                </a:solidFill>
                <a:latin typeface="Times New Roman" panose="02020603050405020304" pitchFamily="18" charset="0"/>
                <a:cs typeface="Times New Roman" panose="02020603050405020304" pitchFamily="18" charset="0"/>
              </a:rPr>
              <a:t>Dialogue 2</a:t>
            </a:r>
            <a:endParaRPr lang="en-US" altLang="zh-CN" sz="2800" b="1">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T: Hello kids.             C: Hello, Ms. Li.</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T: What do you see in the right picture?     C: I see trees.</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T: Could you find the differences between the four trees?</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C: The first and second trees have green leaves.</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T: What about the third tree?</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C: It has yellow leaves. And the fourth one has no leaf. </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T: Well done. Do you know why the trees look different?    C: No.</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T: Because we have four seasons a year. The trees become different during different seasons. </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C: Oh, we got it. </a:t>
            </a:r>
            <a:endParaRPr lang="en-US" altLang="zh-CN" sz="2400">
              <a:latin typeface="Times New Roman" panose="02020603050405020304" pitchFamily="18" charset="0"/>
              <a:cs typeface="Times New Roman" panose="02020603050405020304" pitchFamily="18" charset="0"/>
            </a:endParaRPr>
          </a:p>
          <a:p>
            <a:r>
              <a:rPr lang="en-US" altLang="zh-CN">
                <a:latin typeface="Calibri" panose="020F0502020204030204" pitchFamily="34" charset="0"/>
              </a:rPr>
              <a:t> </a:t>
            </a:r>
            <a:endParaRPr lang="zh-CN" altLang="zh-CN">
              <a:latin typeface="Calibri" panose="020F0502020204030204" pitchFamily="34" charset="0"/>
            </a:endParaRPr>
          </a:p>
          <a:p>
            <a:endParaRPr lang="en-US" altLang="zh-CN" sz="2800" b="1">
              <a:latin typeface="Times New Roman" panose="02020603050405020304" pitchFamily="18" charset="0"/>
              <a:cs typeface="Times New Roman" panose="02020603050405020304" pitchFamily="18" charset="0"/>
            </a:endParaRPr>
          </a:p>
          <a:p>
            <a:r>
              <a:rPr lang="en-US" altLang="zh-CN" b="1">
                <a:latin typeface="Calibri" panose="020F0502020204030204" pitchFamily="34" charset="0"/>
              </a:rPr>
              <a:t> </a:t>
            </a:r>
            <a:endParaRPr lang="zh-CN" altLang="zh-CN">
              <a:latin typeface="Calibri" panose="020F0502020204030204" pitchFamily="34" charset="0"/>
            </a:endParaRPr>
          </a:p>
          <a:p>
            <a:endParaRPr lang="zh-CN" altLang="en-US">
              <a:latin typeface="Calibri" panose="020F050202020403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a:spLocks noChangeArrowheads="1"/>
          </p:cNvSpPr>
          <p:nvPr/>
        </p:nvSpPr>
        <p:spPr bwMode="auto">
          <a:xfrm>
            <a:off x="407988" y="2276475"/>
            <a:ext cx="8712200" cy="4232275"/>
          </a:xfrm>
          <a:prstGeom prst="rect">
            <a:avLst/>
          </a:prstGeom>
          <a:noFill/>
          <a:ln w="9525">
            <a:noFill/>
            <a:miter lim="800000"/>
          </a:ln>
        </p:spPr>
        <p:txBody>
          <a:bodyPr lIns="91349" tIns="45675" rIns="91349" bIns="45675">
            <a:spAutoFit/>
          </a:bodyPr>
          <a:lstStyle/>
          <a:p>
            <a:r>
              <a:rPr lang="zh-CN" altLang="en-US" sz="2800">
                <a:latin typeface="Times New Roman" panose="02020603050405020304" pitchFamily="18" charset="0"/>
                <a:cs typeface="Times New Roman" panose="02020603050405020304" pitchFamily="18" charset="0"/>
              </a:rPr>
              <a:t>知识点讲解：</a:t>
            </a:r>
            <a:endParaRPr lang="en-US" altLang="zh-CN" sz="2800">
              <a:latin typeface="Times New Roman" panose="02020603050405020304" pitchFamily="18" charset="0"/>
              <a:cs typeface="Times New Roman" panose="02020603050405020304" pitchFamily="18" charset="0"/>
            </a:endParaRPr>
          </a:p>
          <a:p>
            <a:pPr>
              <a:lnSpc>
                <a:spcPct val="150000"/>
              </a:lnSpc>
            </a:pPr>
            <a:r>
              <a:rPr lang="zh-CN" altLang="zh-CN" sz="2400">
                <a:solidFill>
                  <a:srgbClr val="7030A0"/>
                </a:solidFill>
                <a:latin typeface="Times New Roman" panose="02020603050405020304" pitchFamily="18" charset="0"/>
                <a:cs typeface="Times New Roman" panose="02020603050405020304" pitchFamily="18" charset="0"/>
              </a:rPr>
              <a:t>1. Could you find the differences between the four trees? 能找出四棵树的不同点吗？</a:t>
            </a:r>
            <a:endParaRPr lang="zh-CN" altLang="zh-CN" sz="2400">
              <a:solidFill>
                <a:srgbClr val="7030A0"/>
              </a:solidFill>
              <a:latin typeface="Times New Roman" panose="02020603050405020304" pitchFamily="18" charset="0"/>
              <a:cs typeface="Times New Roman" panose="02020603050405020304" pitchFamily="18" charset="0"/>
            </a:endParaRPr>
          </a:p>
          <a:p>
            <a:pPr>
              <a:lnSpc>
                <a:spcPct val="150000"/>
              </a:lnSpc>
            </a:pPr>
            <a:r>
              <a:rPr lang="zh-CN" altLang="zh-CN" sz="2400">
                <a:solidFill>
                  <a:srgbClr val="7030A0"/>
                </a:solidFill>
                <a:latin typeface="Times New Roman" panose="02020603050405020304" pitchFamily="18" charset="0"/>
                <a:cs typeface="Times New Roman" panose="02020603050405020304" pitchFamily="18" charset="0"/>
              </a:rPr>
              <a:t>2. Well done. 做得好。这句话用来表示积极的评价。也可以表达为：You did a great job! 你干得真棒！ </a:t>
            </a:r>
            <a:endParaRPr lang="zh-CN" altLang="zh-CN" sz="2400">
              <a:solidFill>
                <a:srgbClr val="7030A0"/>
              </a:solidFill>
              <a:latin typeface="Times New Roman" panose="02020603050405020304" pitchFamily="18" charset="0"/>
              <a:cs typeface="Times New Roman" panose="02020603050405020304" pitchFamily="18" charset="0"/>
            </a:endParaRPr>
          </a:p>
          <a:p>
            <a:pPr>
              <a:lnSpc>
                <a:spcPct val="150000"/>
              </a:lnSpc>
            </a:pPr>
            <a:r>
              <a:rPr lang="zh-CN" altLang="zh-CN" sz="2400">
                <a:solidFill>
                  <a:srgbClr val="7030A0"/>
                </a:solidFill>
                <a:latin typeface="Times New Roman" panose="02020603050405020304" pitchFamily="18" charset="0"/>
                <a:cs typeface="Times New Roman" panose="02020603050405020304" pitchFamily="18" charset="0"/>
              </a:rPr>
              <a:t>3. We got it. 我们知道了。 也可以表达为：We know it.  意思一样。 </a:t>
            </a:r>
            <a:endParaRPr lang="zh-CN" altLang="zh-CN" sz="2400">
              <a:solidFill>
                <a:srgbClr val="7030A0"/>
              </a:solidFill>
              <a:latin typeface="Times New Roman" panose="02020603050405020304" pitchFamily="18" charset="0"/>
              <a:cs typeface="Times New Roman" panose="02020603050405020304" pitchFamily="18" charset="0"/>
            </a:endParaRPr>
          </a:p>
          <a:p>
            <a:pPr>
              <a:lnSpc>
                <a:spcPct val="150000"/>
              </a:lnSpc>
            </a:pPr>
            <a:endParaRPr lang="zh-CN" altLang="zh-CN" sz="2400">
              <a:solidFill>
                <a:srgbClr val="7030A0"/>
              </a:solidFill>
              <a:latin typeface="Times New Roman" panose="02020603050405020304" pitchFamily="18" charset="0"/>
              <a:cs typeface="Times New Roman" panose="02020603050405020304" pitchFamily="18" charset="0"/>
            </a:endParaRPr>
          </a:p>
          <a:p>
            <a:endParaRPr lang="en-US" altLang="zh-CN" sz="280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stretch>
            <a:fillRect/>
          </a:stretch>
        </p:blipFill>
        <p:spPr bwMode="auto">
          <a:xfrm>
            <a:off x="9292952" y="3429311"/>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a:p>
            <a:pPr algn="ctr">
              <a:defRPr/>
            </a:pP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
        <p:nvSpPr>
          <p:cNvPr id="197635" name="文本框 1"/>
          <p:cNvSpPr txBox="1">
            <a:spLocks noChangeArrowheads="1"/>
          </p:cNvSpPr>
          <p:nvPr/>
        </p:nvSpPr>
        <p:spPr bwMode="auto">
          <a:xfrm>
            <a:off x="407988" y="836613"/>
            <a:ext cx="7632700" cy="6151562"/>
          </a:xfrm>
          <a:prstGeom prst="rect">
            <a:avLst/>
          </a:prstGeom>
          <a:noFill/>
          <a:ln w="9525">
            <a:noFill/>
            <a:miter lim="800000"/>
          </a:ln>
        </p:spPr>
        <p:txBody>
          <a:bodyPr>
            <a:spAutoFit/>
          </a:bodyPr>
          <a:lstStyle/>
          <a:p>
            <a:r>
              <a:rPr lang="en-US" altLang="zh-CN" sz="2800" b="1">
                <a:solidFill>
                  <a:srgbClr val="7030A0"/>
                </a:solidFill>
                <a:latin typeface="Times New Roman" panose="02020603050405020304" pitchFamily="18" charset="0"/>
                <a:cs typeface="Times New Roman" panose="02020603050405020304" pitchFamily="18" charset="0"/>
              </a:rPr>
              <a:t>Dialogue 3</a:t>
            </a:r>
            <a:endParaRPr lang="en-US" altLang="zh-CN" sz="2800" b="1">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T: How is the weather today?</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C: It’s sunny.</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C: It’s hot.</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T: Yes. It’s very hot today.</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C: I am thirsty. </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T: Please drink some water. </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C: Thank you. </a:t>
            </a:r>
            <a:endParaRPr lang="en-US" altLang="zh-CN" sz="2400">
              <a:latin typeface="Times New Roman" panose="02020603050405020304" pitchFamily="18" charset="0"/>
              <a:cs typeface="Times New Roman" panose="02020603050405020304" pitchFamily="18" charset="0"/>
            </a:endParaRPr>
          </a:p>
          <a:p>
            <a:pPr>
              <a:lnSpc>
                <a:spcPct val="150000"/>
              </a:lnSpc>
            </a:pPr>
            <a:r>
              <a:rPr lang="en-US" altLang="zh-CN" sz="2400">
                <a:latin typeface="Times New Roman" panose="02020603050405020304" pitchFamily="18" charset="0"/>
                <a:cs typeface="Times New Roman" panose="02020603050405020304" pitchFamily="18" charset="0"/>
              </a:rPr>
              <a:t>T: My pleasure. </a:t>
            </a:r>
            <a:endParaRPr lang="en-US" altLang="zh-CN" sz="2400">
              <a:latin typeface="Times New Roman" panose="02020603050405020304" pitchFamily="18" charset="0"/>
              <a:cs typeface="Times New Roman" panose="02020603050405020304" pitchFamily="18" charset="0"/>
            </a:endParaRPr>
          </a:p>
          <a:p>
            <a:r>
              <a:rPr lang="en-US" altLang="zh-CN">
                <a:latin typeface="Calibri" panose="020F0502020204030204" pitchFamily="34" charset="0"/>
              </a:rPr>
              <a:t> </a:t>
            </a:r>
            <a:endParaRPr lang="zh-CN" altLang="zh-CN">
              <a:latin typeface="Calibri" panose="020F0502020204030204" pitchFamily="34" charset="0"/>
            </a:endParaRPr>
          </a:p>
          <a:p>
            <a:endParaRPr lang="en-US" altLang="zh-CN" sz="2800" b="1">
              <a:latin typeface="Times New Roman" panose="02020603050405020304" pitchFamily="18" charset="0"/>
              <a:cs typeface="Times New Roman" panose="02020603050405020304" pitchFamily="18" charset="0"/>
            </a:endParaRPr>
          </a:p>
          <a:p>
            <a:r>
              <a:rPr lang="en-US" altLang="zh-CN" b="1">
                <a:latin typeface="Calibri" panose="020F0502020204030204" pitchFamily="34" charset="0"/>
              </a:rPr>
              <a:t> </a:t>
            </a:r>
            <a:endParaRPr lang="zh-CN" altLang="zh-CN">
              <a:latin typeface="Calibri" panose="020F0502020204030204" pitchFamily="34" charset="0"/>
            </a:endParaRPr>
          </a:p>
          <a:p>
            <a:endParaRPr lang="zh-CN" altLang="en-US">
              <a:latin typeface="Calibri" panose="020F0502020204030204" pitchFamily="34" charset="0"/>
            </a:endParaRPr>
          </a:p>
        </p:txBody>
      </p:sp>
      <p:pic>
        <p:nvPicPr>
          <p:cNvPr id="197636" name="Picture 6" descr="timg (2)"/>
          <p:cNvPicPr>
            <a:picLocks noChangeAspect="1" noChangeArrowheads="1"/>
          </p:cNvPicPr>
          <p:nvPr/>
        </p:nvPicPr>
        <p:blipFill>
          <a:blip r:embed="rId1"/>
          <a:srcRect/>
          <a:stretch>
            <a:fillRect/>
          </a:stretch>
        </p:blipFill>
        <p:spPr bwMode="auto">
          <a:xfrm>
            <a:off x="5519738" y="908050"/>
            <a:ext cx="6224587" cy="5543550"/>
          </a:xfrm>
          <a:prstGeom prst="rect">
            <a:avLst/>
          </a:prstGeom>
          <a:noFill/>
          <a:ln w="9525">
            <a:noFill/>
            <a:miter lim="800000"/>
            <a:headEnd/>
            <a:tailEnd/>
          </a:ln>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515938" y="1844675"/>
            <a:ext cx="8712200" cy="4278313"/>
          </a:xfrm>
          <a:prstGeom prst="rect">
            <a:avLst/>
          </a:prstGeom>
          <a:noFill/>
        </p:spPr>
        <p:txBody>
          <a:bodyPr lIns="91349" tIns="45675" rIns="91349" bIns="45675">
            <a:spAutoFit/>
          </a:bodyPr>
          <a:lstStyle/>
          <a:p>
            <a:pPr fontAlgn="auto">
              <a:spcBef>
                <a:spcPts val="0"/>
              </a:spcBef>
              <a:spcAft>
                <a:spcPts val="0"/>
              </a:spcAft>
              <a:defRPr/>
            </a:pPr>
            <a:r>
              <a:rPr lang="zh-CN" altLang="en-US" sz="2800" dirty="0">
                <a:latin typeface="Times New Roman" panose="02020603050405020304" pitchFamily="18" charset="0"/>
                <a:ea typeface="+mn-ea"/>
                <a:cs typeface="Times New Roman" panose="02020603050405020304" pitchFamily="18" charset="0"/>
              </a:rPr>
              <a:t>知识点讲解：</a:t>
            </a:r>
            <a:endParaRPr lang="en-US" altLang="zh-CN" sz="2800" dirty="0">
              <a:latin typeface="Times New Roman" panose="02020603050405020304" pitchFamily="18" charset="0"/>
              <a:ea typeface="+mn-ea"/>
              <a:cs typeface="Times New Roman" panose="02020603050405020304" pitchFamily="18" charset="0"/>
            </a:endParaRPr>
          </a:p>
          <a:p>
            <a:pPr fontAlgn="auto">
              <a:lnSpc>
                <a:spcPct val="150000"/>
              </a:lnSpc>
              <a:spcBef>
                <a:spcPts val="0"/>
              </a:spcBef>
              <a:spcAft>
                <a:spcPts val="0"/>
              </a:spcAft>
              <a:defRPr/>
            </a:pPr>
            <a:r>
              <a:rPr lang="en-US" altLang="zh-CN" sz="2400" dirty="0">
                <a:solidFill>
                  <a:srgbClr val="7030A0"/>
                </a:solidFill>
                <a:latin typeface="Times New Roman" panose="02020603050405020304" pitchFamily="18" charset="0"/>
                <a:ea typeface="+mn-ea"/>
                <a:cs typeface="Times New Roman" panose="02020603050405020304" pitchFamily="18" charset="0"/>
              </a:rPr>
              <a:t>1. What do you want to be in the future</a:t>
            </a:r>
            <a:r>
              <a:rPr lang="zh-CN" altLang="zh-CN" sz="2400" dirty="0">
                <a:solidFill>
                  <a:srgbClr val="7030A0"/>
                </a:solidFill>
                <a:latin typeface="Times New Roman" panose="02020603050405020304" pitchFamily="18" charset="0"/>
                <a:ea typeface="+mn-ea"/>
                <a:cs typeface="Times New Roman" panose="02020603050405020304" pitchFamily="18" charset="0"/>
              </a:rPr>
              <a:t>？ 你将来想要做什么？</a:t>
            </a:r>
            <a:endParaRPr lang="zh-CN" altLang="zh-CN" sz="2400" dirty="0">
              <a:solidFill>
                <a:srgbClr val="7030A0"/>
              </a:solidFill>
              <a:latin typeface="Times New Roman" panose="02020603050405020304" pitchFamily="18" charset="0"/>
              <a:ea typeface="+mn-ea"/>
              <a:cs typeface="Times New Roman" panose="02020603050405020304" pitchFamily="18" charset="0"/>
            </a:endParaRPr>
          </a:p>
          <a:p>
            <a:pPr fontAlgn="auto">
              <a:lnSpc>
                <a:spcPct val="150000"/>
              </a:lnSpc>
              <a:spcBef>
                <a:spcPts val="0"/>
              </a:spcBef>
              <a:spcAft>
                <a:spcPts val="0"/>
              </a:spcAft>
              <a:defRPr/>
            </a:pPr>
            <a:r>
              <a:rPr lang="en-US" altLang="zh-CN" sz="2400" dirty="0">
                <a:solidFill>
                  <a:srgbClr val="7030A0"/>
                </a:solidFill>
                <a:latin typeface="Times New Roman" panose="02020603050405020304" pitchFamily="18" charset="0"/>
                <a:ea typeface="+mn-ea"/>
                <a:cs typeface="Times New Roman" panose="02020603050405020304" pitchFamily="18" charset="0"/>
              </a:rPr>
              <a:t>2. I want to be a ...</a:t>
            </a:r>
            <a:r>
              <a:rPr lang="zh-CN" altLang="zh-CN" sz="2400" dirty="0">
                <a:solidFill>
                  <a:srgbClr val="7030A0"/>
                </a:solidFill>
                <a:latin typeface="Times New Roman" panose="02020603050405020304" pitchFamily="18" charset="0"/>
                <a:ea typeface="+mn-ea"/>
                <a:cs typeface="Times New Roman" panose="02020603050405020304" pitchFamily="18" charset="0"/>
              </a:rPr>
              <a:t>我想成为一个</a:t>
            </a:r>
            <a:r>
              <a:rPr lang="en-US" altLang="zh-CN" sz="2400" dirty="0">
                <a:solidFill>
                  <a:srgbClr val="7030A0"/>
                </a:solidFill>
                <a:latin typeface="Times New Roman" panose="02020603050405020304" pitchFamily="18" charset="0"/>
                <a:ea typeface="+mn-ea"/>
                <a:cs typeface="Times New Roman" panose="02020603050405020304" pitchFamily="18" charset="0"/>
              </a:rPr>
              <a:t>......</a:t>
            </a:r>
            <a:endParaRPr lang="zh-CN" altLang="zh-CN" sz="2400" dirty="0">
              <a:solidFill>
                <a:srgbClr val="7030A0"/>
              </a:solidFill>
              <a:latin typeface="Times New Roman" panose="02020603050405020304" pitchFamily="18" charset="0"/>
              <a:ea typeface="+mn-ea"/>
              <a:cs typeface="Times New Roman" panose="02020603050405020304" pitchFamily="18" charset="0"/>
            </a:endParaRPr>
          </a:p>
          <a:p>
            <a:pPr fontAlgn="auto">
              <a:lnSpc>
                <a:spcPct val="150000"/>
              </a:lnSpc>
              <a:spcBef>
                <a:spcPts val="0"/>
              </a:spcBef>
              <a:spcAft>
                <a:spcPts val="0"/>
              </a:spcAft>
              <a:defRPr/>
            </a:pPr>
            <a:r>
              <a:rPr lang="en-US" altLang="zh-CN" sz="2400" dirty="0">
                <a:solidFill>
                  <a:srgbClr val="7030A0"/>
                </a:solidFill>
                <a:latin typeface="Times New Roman" panose="02020603050405020304" pitchFamily="18" charset="0"/>
                <a:ea typeface="+mn-ea"/>
                <a:cs typeface="Times New Roman" panose="02020603050405020304" pitchFamily="18" charset="0"/>
              </a:rPr>
              <a:t>3.  excellent </a:t>
            </a:r>
            <a:r>
              <a:rPr lang="zh-CN" altLang="zh-CN" sz="2400" dirty="0">
                <a:solidFill>
                  <a:srgbClr val="7030A0"/>
                </a:solidFill>
                <a:latin typeface="Times New Roman" panose="02020603050405020304" pitchFamily="18" charset="0"/>
                <a:ea typeface="+mn-ea"/>
                <a:cs typeface="Times New Roman" panose="02020603050405020304" pitchFamily="18" charset="0"/>
              </a:rPr>
              <a:t>优秀的，极好的，杰出的</a:t>
            </a:r>
            <a:endParaRPr lang="zh-CN" altLang="zh-CN" sz="2400" dirty="0">
              <a:solidFill>
                <a:srgbClr val="7030A0"/>
              </a:solidFill>
              <a:latin typeface="Times New Roman" panose="02020603050405020304" pitchFamily="18" charset="0"/>
              <a:ea typeface="+mn-ea"/>
              <a:cs typeface="Times New Roman" panose="02020603050405020304" pitchFamily="18" charset="0"/>
            </a:endParaRPr>
          </a:p>
          <a:p>
            <a:pPr fontAlgn="auto">
              <a:lnSpc>
                <a:spcPct val="150000"/>
              </a:lnSpc>
              <a:spcBef>
                <a:spcPts val="0"/>
              </a:spcBef>
              <a:spcAft>
                <a:spcPts val="0"/>
              </a:spcAft>
              <a:defRPr/>
            </a:pPr>
            <a:r>
              <a:rPr lang="en-US" altLang="zh-CN" sz="2400" dirty="0">
                <a:solidFill>
                  <a:srgbClr val="7030A0"/>
                </a:solidFill>
                <a:latin typeface="Times New Roman" panose="02020603050405020304" pitchFamily="18" charset="0"/>
                <a:ea typeface="+mn-ea"/>
                <a:cs typeface="Times New Roman" panose="02020603050405020304" pitchFamily="18" charset="0"/>
              </a:rPr>
              <a:t>e.g. He is an excellent teacher.</a:t>
            </a:r>
            <a:endParaRPr lang="zh-CN" altLang="zh-CN" sz="2400" dirty="0">
              <a:solidFill>
                <a:srgbClr val="7030A0"/>
              </a:solidFill>
              <a:latin typeface="Times New Roman" panose="02020603050405020304" pitchFamily="18" charset="0"/>
              <a:ea typeface="+mn-ea"/>
              <a:cs typeface="Times New Roman" panose="02020603050405020304" pitchFamily="18" charset="0"/>
            </a:endParaRPr>
          </a:p>
          <a:p>
            <a:pPr marL="457200" indent="-457200" fontAlgn="auto">
              <a:lnSpc>
                <a:spcPct val="150000"/>
              </a:lnSpc>
              <a:spcBef>
                <a:spcPts val="0"/>
              </a:spcBef>
              <a:spcAft>
                <a:spcPts val="0"/>
              </a:spcAft>
              <a:buFontTx/>
              <a:buAutoNum type="arabicPeriod" startAt="4"/>
              <a:defRPr/>
            </a:pPr>
            <a:r>
              <a:rPr lang="en-US" altLang="zh-CN" sz="2400" dirty="0">
                <a:solidFill>
                  <a:srgbClr val="7030A0"/>
                </a:solidFill>
                <a:latin typeface="Times New Roman" panose="02020603050405020304" pitchFamily="18" charset="0"/>
                <a:ea typeface="+mn-ea"/>
                <a:cs typeface="Times New Roman" panose="02020603050405020304" pitchFamily="18" charset="0"/>
              </a:rPr>
              <a:t>I hope your dream can come true. </a:t>
            </a:r>
            <a:r>
              <a:rPr lang="zh-CN" altLang="zh-CN" sz="2400" dirty="0">
                <a:solidFill>
                  <a:srgbClr val="7030A0"/>
                </a:solidFill>
                <a:latin typeface="Times New Roman" panose="02020603050405020304" pitchFamily="18" charset="0"/>
                <a:ea typeface="+mn-ea"/>
                <a:cs typeface="Times New Roman" panose="02020603050405020304" pitchFamily="18" charset="0"/>
              </a:rPr>
              <a:t>我希望你的梦想成真。</a:t>
            </a:r>
            <a:endParaRPr lang="en-US" altLang="zh-CN" sz="2400" dirty="0">
              <a:solidFill>
                <a:srgbClr val="7030A0"/>
              </a:solidFill>
              <a:latin typeface="Times New Roman" panose="02020603050405020304" pitchFamily="18" charset="0"/>
              <a:ea typeface="+mn-ea"/>
              <a:cs typeface="Times New Roman" panose="02020603050405020304" pitchFamily="18" charset="0"/>
            </a:endParaRPr>
          </a:p>
          <a:p>
            <a:pPr fontAlgn="auto">
              <a:lnSpc>
                <a:spcPct val="150000"/>
              </a:lnSpc>
              <a:spcBef>
                <a:spcPts val="0"/>
              </a:spcBef>
              <a:spcAft>
                <a:spcPts val="0"/>
              </a:spcAft>
              <a:defRPr/>
            </a:pPr>
            <a:r>
              <a:rPr lang="en-US" altLang="zh-CN" sz="2400" dirty="0">
                <a:solidFill>
                  <a:srgbClr val="7030A0"/>
                </a:solidFill>
                <a:latin typeface="Times New Roman" panose="02020603050405020304" pitchFamily="18" charset="0"/>
                <a:ea typeface="+mn-ea"/>
                <a:cs typeface="Times New Roman" panose="02020603050405020304" pitchFamily="18" charset="0"/>
              </a:rPr>
              <a:t>      come true </a:t>
            </a:r>
            <a:r>
              <a:rPr lang="zh-CN" altLang="zh-CN" sz="2400" dirty="0">
                <a:solidFill>
                  <a:srgbClr val="7030A0"/>
                </a:solidFill>
                <a:latin typeface="Times New Roman" panose="02020603050405020304" pitchFamily="18" charset="0"/>
                <a:ea typeface="+mn-ea"/>
                <a:cs typeface="Times New Roman" panose="02020603050405020304" pitchFamily="18" charset="0"/>
              </a:rPr>
              <a:t>变成现实之意</a:t>
            </a:r>
            <a:endParaRPr lang="zh-CN" altLang="zh-CN" sz="2400" dirty="0">
              <a:solidFill>
                <a:srgbClr val="7030A0"/>
              </a:solidFill>
              <a:latin typeface="Times New Roman" panose="02020603050405020304" pitchFamily="18" charset="0"/>
              <a:ea typeface="+mn-ea"/>
              <a:cs typeface="Times New Roman" panose="02020603050405020304" pitchFamily="18" charset="0"/>
            </a:endParaRPr>
          </a:p>
          <a:p>
            <a:pPr fontAlgn="auto">
              <a:spcBef>
                <a:spcPts val="0"/>
              </a:spcBef>
              <a:spcAft>
                <a:spcPts val="0"/>
              </a:spcAft>
              <a:defRPr/>
            </a:pPr>
            <a:endParaRPr lang="en-US" altLang="zh-CN" sz="2800" dirty="0">
              <a:latin typeface="Times New Roman" panose="02020603050405020304" pitchFamily="18" charset="0"/>
              <a:ea typeface="+mn-ea"/>
              <a:cs typeface="Times New Roman" panose="02020603050405020304" pitchFamily="18" charset="0"/>
            </a:endParaRPr>
          </a:p>
        </p:txBody>
      </p:sp>
      <p:pic>
        <p:nvPicPr>
          <p:cNvPr id="40" name="Picture 4"/>
          <p:cNvPicPr>
            <a:picLocks noChangeArrowheads="1"/>
          </p:cNvPicPr>
          <p:nvPr/>
        </p:nvPicPr>
        <p:blipFill>
          <a:blip r:embed="rId1" cstate="print"/>
          <a:stretch>
            <a:fillRect/>
          </a:stretch>
        </p:blipFill>
        <p:spPr bwMode="auto">
          <a:xfrm>
            <a:off x="8616032" y="2925073"/>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01732" name="TextBox 28"/>
          <p:cNvSpPr txBox="1">
            <a:spLocks noChangeArrowheads="1"/>
          </p:cNvSpPr>
          <p:nvPr/>
        </p:nvSpPr>
        <p:spPr bwMode="auto">
          <a:xfrm>
            <a:off x="0" y="0"/>
            <a:ext cx="3513138" cy="76200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a:p>
            <a:pPr algn="ct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9" name="组合 8"/>
          <p:cNvGrpSpPr/>
          <p:nvPr/>
        </p:nvGrpSpPr>
        <p:grpSpPr>
          <a:xfrm>
            <a:off x="71755" y="1917065"/>
            <a:ext cx="12072620" cy="4464050"/>
            <a:chOff x="113" y="3019"/>
            <a:chExt cx="19012" cy="7030"/>
          </a:xfrm>
        </p:grpSpPr>
        <p:grpSp>
          <p:nvGrpSpPr>
            <p:cNvPr id="10" name="组合 9"/>
            <p:cNvGrpSpPr/>
            <p:nvPr/>
          </p:nvGrpSpPr>
          <p:grpSpPr>
            <a:xfrm>
              <a:off x="4906" y="3125"/>
              <a:ext cx="2917" cy="2916"/>
              <a:chOff x="3617767" y="1552534"/>
              <a:chExt cx="1852274" cy="1851387"/>
            </a:xfrm>
          </p:grpSpPr>
          <p:sp>
            <p:nvSpPr>
              <p:cNvPr id="11"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4" name="组合 1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7" name="组合 16"/>
            <p:cNvGrpSpPr/>
            <p:nvPr/>
          </p:nvGrpSpPr>
          <p:grpSpPr>
            <a:xfrm>
              <a:off x="7174" y="3819"/>
              <a:ext cx="3568" cy="3587"/>
              <a:chOff x="5057837" y="1992903"/>
              <a:chExt cx="2265375" cy="2278061"/>
            </a:xfrm>
          </p:grpSpPr>
          <p:sp>
            <p:nvSpPr>
              <p:cNvPr id="18"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19" name="组合 18"/>
            <p:cNvGrpSpPr/>
            <p:nvPr/>
          </p:nvGrpSpPr>
          <p:grpSpPr>
            <a:xfrm>
              <a:off x="13925" y="3019"/>
              <a:ext cx="3329" cy="3347"/>
              <a:chOff x="9344365" y="1484784"/>
              <a:chExt cx="2113788" cy="2125625"/>
            </a:xfrm>
          </p:grpSpPr>
          <p:sp>
            <p:nvSpPr>
              <p:cNvPr id="20"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21" name="组合 20"/>
            <p:cNvGrpSpPr/>
            <p:nvPr/>
          </p:nvGrpSpPr>
          <p:grpSpPr>
            <a:xfrm>
              <a:off x="9773" y="3019"/>
              <a:ext cx="2899" cy="2916"/>
              <a:chOff x="6708446" y="1484785"/>
              <a:chExt cx="1841077" cy="1851387"/>
            </a:xfrm>
          </p:grpSpPr>
          <p:sp>
            <p:nvSpPr>
              <p:cNvPr id="22"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3" name="组合 22"/>
            <p:cNvGrpSpPr/>
            <p:nvPr/>
          </p:nvGrpSpPr>
          <p:grpSpPr>
            <a:xfrm>
              <a:off x="2124" y="6744"/>
              <a:ext cx="13601" cy="1779"/>
              <a:chOff x="1851283" y="3850132"/>
              <a:chExt cx="8636679" cy="1129598"/>
            </a:xfrm>
          </p:grpSpPr>
          <p:sp>
            <p:nvSpPr>
              <p:cNvPr id="2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2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3"/>
                <p:cNvCxnSpPr>
                  <a:stCxn id="29" idx="6"/>
                  <a:endCxn id="31"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4"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6" name="Straight Connector 34"/>
                <p:cNvCxnSpPr>
                  <a:stCxn id="31" idx="6"/>
                  <a:endCxn id="34"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3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5"/>
                <p:cNvCxnSpPr>
                  <a:stCxn id="34" idx="6"/>
                  <a:endCxn id="3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9"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1" name="Straight Connector 36"/>
                <p:cNvCxnSpPr>
                  <a:stCxn id="37" idx="6"/>
                  <a:endCxn id="39"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44" name="Straight Connector 37"/>
              <p:cNvCxnSpPr>
                <a:stCxn id="39" idx="6"/>
                <a:endCxn id="2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5" name="Straight Connector 38"/>
              <p:cNvCxnSpPr>
                <a:stCxn id="24" idx="6"/>
                <a:endCxn id="2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4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3"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9" name="组合 88"/>
            <p:cNvGrpSpPr/>
            <p:nvPr/>
          </p:nvGrpSpPr>
          <p:grpSpPr>
            <a:xfrm>
              <a:off x="2912" y="4831"/>
              <a:ext cx="3126" cy="3175"/>
              <a:chOff x="3617767" y="1486413"/>
              <a:chExt cx="1841077" cy="1851387"/>
            </a:xfrm>
            <a:solidFill>
              <a:schemeClr val="accent2">
                <a:lumMod val="60000"/>
                <a:lumOff val="40000"/>
              </a:schemeClr>
            </a:solidFill>
          </p:grpSpPr>
          <p:sp>
            <p:nvSpPr>
              <p:cNvPr id="9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1"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defTabSz="457200">
                  <a:spcBef>
                    <a:spcPct val="20000"/>
                  </a:spcBef>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92" name="组合 91"/>
            <p:cNvGrpSpPr/>
            <p:nvPr/>
          </p:nvGrpSpPr>
          <p:grpSpPr>
            <a:xfrm>
              <a:off x="11644" y="4606"/>
              <a:ext cx="3126" cy="3175"/>
              <a:chOff x="3617767" y="1486413"/>
              <a:chExt cx="1841077" cy="1851387"/>
            </a:xfrm>
            <a:solidFill>
              <a:schemeClr val="accent4">
                <a:lumMod val="75000"/>
              </a:schemeClr>
            </a:solidFill>
          </p:grpSpPr>
          <p:sp>
            <p:nvSpPr>
              <p:cNvPr id="9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4"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5" name="组合 94"/>
            <p:cNvGrpSpPr/>
            <p:nvPr/>
          </p:nvGrpSpPr>
          <p:grpSpPr>
            <a:xfrm>
              <a:off x="16421" y="4117"/>
              <a:ext cx="2659" cy="2604"/>
              <a:chOff x="6708446" y="1484785"/>
              <a:chExt cx="1841077" cy="1851387"/>
            </a:xfrm>
          </p:grpSpPr>
          <p:sp>
            <p:nvSpPr>
              <p:cNvPr id="9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8" name="Straight Connector 38"/>
            <p:cNvCxnSpPr>
              <a:stCxn id="25" idx="1"/>
              <a:endCxn id="9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Rectangle 20"/>
          <p:cNvSpPr>
            <a:spLocks noChangeArrowheads="1"/>
          </p:cNvSpPr>
          <p:nvPr/>
        </p:nvSpPr>
        <p:spPr bwMode="auto">
          <a:xfrm>
            <a:off x="803275" y="908050"/>
            <a:ext cx="5905500" cy="5365750"/>
          </a:xfrm>
          <a:prstGeom prst="rect">
            <a:avLst/>
          </a:prstGeom>
          <a:noFill/>
          <a:ln w="9525">
            <a:noFill/>
            <a:miter lim="800000"/>
          </a:ln>
        </p:spPr>
        <p:txBody>
          <a:bodyPr>
            <a:spAutoFit/>
          </a:bodyPr>
          <a:lstStyle/>
          <a:p>
            <a:pPr defTabSz="1212850"/>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Keys</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to</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the</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Exercises</a:t>
            </a:r>
            <a:endPar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2850">
              <a:lnSpc>
                <a:spcPct val="150000"/>
              </a:lnSpc>
            </a:pPr>
            <a:r>
              <a:rPr lang="en-US" altLang="zh-CN" sz="2000" b="1">
                <a:latin typeface="Calibri" panose="020F0502020204030204" pitchFamily="34" charset="0"/>
                <a:ea typeface="微软雅黑" panose="020B0503020204020204" pitchFamily="34" charset="-122"/>
                <a:cs typeface="Times New Roman" panose="02020603050405020304" pitchFamily="18" charset="0"/>
              </a:rPr>
              <a:t>1. Complete the Dialogue. </a:t>
            </a:r>
            <a:r>
              <a:rPr lang="zh-CN" altLang="zh-CN" sz="2000" b="1">
                <a:latin typeface="Calibri" panose="020F0502020204030204" pitchFamily="34" charset="0"/>
                <a:ea typeface="微软雅黑" panose="020B0503020204020204" pitchFamily="34" charset="-122"/>
                <a:cs typeface="Times New Roman" panose="02020603050405020304" pitchFamily="18" charset="0"/>
              </a:rPr>
              <a:t>补充完整对话</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 </a:t>
            </a:r>
            <a:r>
              <a:rPr lang="zh-CN" altLang="zh-CN">
                <a:ea typeface="微软雅黑" panose="020B0503020204020204" pitchFamily="34" charset="-122"/>
                <a:cs typeface="Times New Roman" panose="02020603050405020304" pitchFamily="18" charset="0"/>
              </a:rPr>
              <a:t>（</a:t>
            </a:r>
            <a:r>
              <a:rPr lang="en-US" altLang="zh-CN">
                <a:ea typeface="微软雅黑" panose="020B0503020204020204" pitchFamily="34" charset="-122"/>
                <a:cs typeface="Times New Roman" panose="02020603050405020304" pitchFamily="18" charset="0"/>
              </a:rPr>
              <a:t>1</a:t>
            </a:r>
            <a:r>
              <a:rPr lang="zh-CN" altLang="zh-CN">
                <a:ea typeface="微软雅黑" panose="020B0503020204020204" pitchFamily="34" charset="-122"/>
                <a:cs typeface="Times New Roman" panose="02020603050405020304" pitchFamily="18" charset="0"/>
              </a:rPr>
              <a:t>）</a:t>
            </a:r>
            <a:r>
              <a:rPr lang="en-US" altLang="zh-CN">
                <a:ea typeface="微软雅黑" panose="020B0503020204020204" pitchFamily="34" charset="-122"/>
                <a:cs typeface="Times New Roman" panose="02020603050405020304" pitchFamily="18" charset="0"/>
              </a:rPr>
              <a:t> </a:t>
            </a:r>
            <a:r>
              <a:rPr lang="en-US" altLang="zh-CN" sz="2000">
                <a:latin typeface="Calibri" panose="020F0502020204030204" pitchFamily="34" charset="0"/>
                <a:ea typeface="微软雅黑" panose="020B0503020204020204" pitchFamily="34" charset="-122"/>
                <a:cs typeface="Times New Roman" panose="02020603050405020304" pitchFamily="18" charset="0"/>
              </a:rPr>
              <a:t>It’s sunny.</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2</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zh-CN" altLang="en-US" sz="2000">
                <a:latin typeface="Calibri" panose="020F0502020204030204" pitchFamily="34" charset="0"/>
                <a:ea typeface="微软雅黑" panose="020B0503020204020204" pitchFamily="34" charset="-122"/>
                <a:cs typeface="Times New Roman" panose="02020603050405020304" pitchFamily="18" charset="0"/>
              </a:rPr>
              <a:t>Y</a:t>
            </a:r>
            <a:r>
              <a:rPr lang="en-US" altLang="zh-CN" sz="2000">
                <a:latin typeface="Calibri" panose="020F0502020204030204" pitchFamily="34" charset="0"/>
                <a:ea typeface="微软雅黑" panose="020B0503020204020204" pitchFamily="34" charset="-122"/>
                <a:cs typeface="Times New Roman" panose="02020603050405020304" pitchFamily="18" charset="0"/>
              </a:rPr>
              <a:t>es, please.</a:t>
            </a:r>
            <a:endParaRPr lang="en-US"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3</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You are welcome.</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b="1">
                <a:latin typeface="Calibri" panose="020F0502020204030204" pitchFamily="34" charset="0"/>
                <a:ea typeface="微软雅黑" panose="020B0503020204020204" pitchFamily="34" charset="-122"/>
                <a:cs typeface="Times New Roman" panose="02020603050405020304" pitchFamily="18" charset="0"/>
              </a:rPr>
              <a:t>2. Oral Translation. </a:t>
            </a:r>
            <a:r>
              <a:rPr lang="zh-CN" altLang="zh-CN" sz="2000" b="1">
                <a:latin typeface="Calibri" panose="020F0502020204030204" pitchFamily="34" charset="0"/>
                <a:ea typeface="微软雅黑" panose="020B0503020204020204" pitchFamily="34" charset="-122"/>
                <a:cs typeface="Times New Roman" panose="02020603050405020304" pitchFamily="18" charset="0"/>
              </a:rPr>
              <a:t>口头翻译</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1</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Do you know what we have for snack today?</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2</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zh-CN" altLang="en-US" sz="2000">
                <a:latin typeface="Calibri" panose="020F0502020204030204" pitchFamily="34" charset="0"/>
                <a:ea typeface="微软雅黑" panose="020B0503020204020204" pitchFamily="34" charset="-122"/>
                <a:cs typeface="Times New Roman" panose="02020603050405020304" pitchFamily="18" charset="0"/>
              </a:rPr>
              <a:t>W</a:t>
            </a:r>
            <a:r>
              <a:rPr lang="en-US" altLang="zh-CN" sz="2000">
                <a:latin typeface="Calibri" panose="020F0502020204030204" pitchFamily="34" charset="0"/>
                <a:ea typeface="微软雅黑" panose="020B0503020204020204" pitchFamily="34" charset="-122"/>
                <a:cs typeface="Times New Roman" panose="02020603050405020304" pitchFamily="18" charset="0"/>
              </a:rPr>
              <a:t>e have strawberry and biscuits for snack today.</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3</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We have four seasons a year.</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4</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How is the weather today?</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en-US" altLang="zh-CN" sz="2000">
                <a:latin typeface="Calibri" panose="020F0502020204030204" pitchFamily="34" charset="0"/>
                <a:ea typeface="微软雅黑" panose="020B0503020204020204" pitchFamily="34" charset="-122"/>
                <a:cs typeface="Times New Roman" panose="02020603050405020304" pitchFamily="18" charset="0"/>
              </a:rPr>
              <a:t>5</a:t>
            </a:r>
            <a:r>
              <a:rPr lang="zh-CN" altLang="zh-CN" sz="2000">
                <a:latin typeface="Calibri" panose="020F0502020204030204" pitchFamily="34" charset="0"/>
                <a:ea typeface="微软雅黑" panose="020B0503020204020204" pitchFamily="34" charset="-122"/>
                <a:cs typeface="Times New Roman" panose="02020603050405020304" pitchFamily="18" charset="0"/>
              </a:rPr>
              <a:t>）</a:t>
            </a:r>
            <a:r>
              <a:rPr lang="zh-CN" altLang="en-US" sz="2000">
                <a:latin typeface="Calibri" panose="020F0502020204030204" pitchFamily="34" charset="0"/>
                <a:ea typeface="微软雅黑" panose="020B0503020204020204" pitchFamily="34" charset="-122"/>
                <a:cs typeface="Times New Roman" panose="02020603050405020304" pitchFamily="18" charset="0"/>
              </a:rPr>
              <a:t>I</a:t>
            </a:r>
            <a:r>
              <a:rPr lang="en-US" altLang="zh-CN" sz="2000">
                <a:latin typeface="Calibri" panose="020F0502020204030204" pitchFamily="34" charset="0"/>
                <a:ea typeface="微软雅黑" panose="020B0503020204020204" pitchFamily="34" charset="-122"/>
                <a:cs typeface="Times New Roman" panose="02020603050405020304" pitchFamily="18" charset="0"/>
              </a:rPr>
              <a:t>t’s very hot today. </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r>
              <a:rPr lang="en-US" altLang="zh-CN">
                <a:latin typeface="Calibri" panose="020F0502020204030204" pitchFamily="34" charset="0"/>
                <a:ea typeface="微软雅黑" panose="020B0503020204020204" pitchFamily="34" charset="-122"/>
                <a:cs typeface="Times New Roman" panose="02020603050405020304" pitchFamily="18" charset="0"/>
              </a:rPr>
              <a:t> </a:t>
            </a:r>
            <a:endParaRPr lang="en-US" altLang="zh-CN">
              <a:latin typeface="Calibri" panose="020F0502020204030204" pitchFamily="34" charset="0"/>
              <a:ea typeface="微软雅黑" panose="020B0503020204020204" pitchFamily="34" charset="-122"/>
              <a:cs typeface="Times New Roman" panose="02020603050405020304" pitchFamily="18" charset="0"/>
            </a:endParaRPr>
          </a:p>
        </p:txBody>
      </p:sp>
      <p:grpSp>
        <p:nvGrpSpPr>
          <p:cNvPr id="112" name="组合 111"/>
          <p:cNvGrpSpPr/>
          <p:nvPr/>
        </p:nvGrpSpPr>
        <p:grpSpPr bwMode="auto">
          <a:xfrm>
            <a:off x="9159875" y="2749550"/>
            <a:ext cx="2147888" cy="1358900"/>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134979" tIns="134979" rIns="134979" bIns="134979" spcCol="1270" anchor="ctr"/>
            <a:lstStyle/>
            <a:p>
              <a:pPr algn="ctr" defTabSz="800100" fontAlgn="auto">
                <a:lnSpc>
                  <a:spcPct val="90000"/>
                </a:lnSpc>
                <a:spcAft>
                  <a:spcPct val="35000"/>
                </a:spcAft>
                <a:defRPr/>
              </a:pPr>
              <a:endParaRPr lang="id-ID" dirty="0">
                <a:solidFill>
                  <a:sysClr val="window" lastClr="FFFFFF"/>
                </a:solidFill>
                <a:latin typeface="微软雅黑" panose="020B0503020204020204" pitchFamily="34" charset="-122"/>
                <a:ea typeface="微软雅黑" panose="020B0503020204020204" pitchFamily="34" charset="-122"/>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grpSp>
      </p:grpSp>
      <p:sp>
        <p:nvSpPr>
          <p:cNvPr id="106" name="任意多边形 105"/>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Rectangle 20"/>
          <p:cNvSpPr>
            <a:spLocks noChangeArrowheads="1"/>
          </p:cNvSpPr>
          <p:nvPr/>
        </p:nvSpPr>
        <p:spPr bwMode="auto">
          <a:xfrm>
            <a:off x="1055688" y="1263650"/>
            <a:ext cx="5903912" cy="3994150"/>
          </a:xfrm>
          <a:prstGeom prst="rect">
            <a:avLst/>
          </a:prstGeom>
          <a:noFill/>
          <a:ln w="9525">
            <a:noFill/>
            <a:miter lim="800000"/>
          </a:ln>
        </p:spPr>
        <p:txBody>
          <a:bodyPr>
            <a:spAutoFit/>
          </a:bodyPr>
          <a:lstStyle/>
          <a:p>
            <a:pPr defTabSz="1212850"/>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Keys</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to</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the</a:t>
            </a:r>
            <a:r>
              <a:rPr lang="zh-CN" altLang="en-US"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Exercises</a:t>
            </a:r>
            <a:endPar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2850">
              <a:lnSpc>
                <a:spcPct val="150000"/>
              </a:lnSpc>
            </a:pPr>
            <a:r>
              <a:rPr lang="en-US" altLang="zh-CN" sz="2000" b="1">
                <a:latin typeface="Calibri" panose="020F0502020204030204" pitchFamily="34" charset="0"/>
                <a:ea typeface="微软雅黑" panose="020B0503020204020204" pitchFamily="34" charset="-122"/>
                <a:cs typeface="Times New Roman" panose="02020603050405020304" pitchFamily="18" charset="0"/>
              </a:rPr>
              <a:t>3. Make Your Own Dialogue.</a:t>
            </a:r>
            <a:r>
              <a:rPr lang="zh-CN" altLang="zh-CN" sz="2000" b="1">
                <a:latin typeface="Calibri" panose="020F0502020204030204" pitchFamily="34" charset="0"/>
                <a:ea typeface="微软雅黑" panose="020B0503020204020204" pitchFamily="34" charset="-122"/>
                <a:cs typeface="Times New Roman" panose="02020603050405020304" pitchFamily="18" charset="0"/>
              </a:rPr>
              <a:t>自己创编对话。</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T: Hello, my dear Susan.</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S: Hello, teacher.</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T: What’s the weather like today?</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S: It’s sunny and warm.</a:t>
            </a:r>
            <a:endParaRPr lang="en-US"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T: Do you like  today’s weather?</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lnSpc>
                <a:spcPct val="150000"/>
              </a:lnSpc>
            </a:pPr>
            <a:r>
              <a:rPr lang="en-US" altLang="zh-CN" sz="2000">
                <a:latin typeface="Calibri" panose="020F0502020204030204" pitchFamily="34" charset="0"/>
                <a:ea typeface="微软雅黑" panose="020B0503020204020204" pitchFamily="34" charset="-122"/>
                <a:cs typeface="Times New Roman" panose="02020603050405020304" pitchFamily="18" charset="0"/>
              </a:rPr>
              <a:t>S: Yes, I like it a lot. </a:t>
            </a:r>
            <a:endParaRPr lang="zh-CN" altLang="zh-CN" sz="2000">
              <a:latin typeface="Calibri" panose="020F0502020204030204" pitchFamily="34" charset="0"/>
              <a:ea typeface="微软雅黑" panose="020B0503020204020204" pitchFamily="34" charset="-122"/>
              <a:cs typeface="Times New Roman" panose="02020603050405020304" pitchFamily="18" charset="0"/>
            </a:endParaRPr>
          </a:p>
          <a:p>
            <a:pPr defTabSz="1212850"/>
            <a:r>
              <a:rPr lang="en-US" altLang="zh-CN">
                <a:latin typeface="Calibri" panose="020F0502020204030204" pitchFamily="34" charset="0"/>
                <a:ea typeface="微软雅黑" panose="020B0503020204020204" pitchFamily="34" charset="-122"/>
                <a:cs typeface="Times New Roman" panose="02020603050405020304" pitchFamily="18" charset="0"/>
              </a:rPr>
              <a:t> </a:t>
            </a:r>
            <a:endParaRPr lang="en-US" altLang="zh-CN" sz="280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bwMode="auto">
          <a:xfrm>
            <a:off x="8988425" y="2749550"/>
            <a:ext cx="2147888" cy="1358900"/>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134979" tIns="134979" rIns="134979" bIns="134979" spcCol="1270" anchor="ctr"/>
            <a:lstStyle/>
            <a:p>
              <a:pPr algn="ctr" defTabSz="800100" fontAlgn="auto">
                <a:lnSpc>
                  <a:spcPct val="90000"/>
                </a:lnSpc>
                <a:spcAft>
                  <a:spcPct val="35000"/>
                </a:spcAft>
                <a:defRPr/>
              </a:pPr>
              <a:endParaRPr lang="id-ID" dirty="0">
                <a:solidFill>
                  <a:sysClr val="window" lastClr="FFFFFF"/>
                </a:solidFill>
                <a:latin typeface="微软雅黑" panose="020B0503020204020204" pitchFamily="34" charset="-122"/>
                <a:ea typeface="微软雅黑" panose="020B0503020204020204" pitchFamily="34" charset="-122"/>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a:solidFill>
                    <a:srgbClr val="000000"/>
                  </a:solidFill>
                  <a:latin typeface="微软雅黑" panose="020B0503020204020204" pitchFamily="34" charset="-122"/>
                  <a:ea typeface="微软雅黑" panose="020B0503020204020204" pitchFamily="34" charset="-122"/>
                </a:endParaRPr>
              </a:p>
            </p:txBody>
          </p:sp>
        </p:grpSp>
      </p:grpSp>
      <p:sp>
        <p:nvSpPr>
          <p:cNvPr id="106" name="任意多边形 105"/>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055688" y="333375"/>
            <a:ext cx="3744912"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Teaching Objectives</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 name="任意多边形 2"/>
          <p:cNvSpPr/>
          <p:nvPr/>
        </p:nvSpPr>
        <p:spPr>
          <a:xfrm>
            <a:off x="5159375" y="333375"/>
            <a:ext cx="3743325"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
        <p:nvSpPr>
          <p:cNvPr id="40" name="矩形 39"/>
          <p:cNvSpPr>
            <a:spLocks noChangeArrowheads="1"/>
          </p:cNvSpPr>
          <p:nvPr/>
        </p:nvSpPr>
        <p:spPr bwMode="auto">
          <a:xfrm>
            <a:off x="5799138" y="974725"/>
            <a:ext cx="6096000" cy="5629275"/>
          </a:xfrm>
          <a:prstGeom prst="rect">
            <a:avLst/>
          </a:prstGeom>
          <a:noFill/>
          <a:ln w="9525">
            <a:noFill/>
            <a:miter lim="800000"/>
          </a:ln>
        </p:spPr>
        <p:txBody>
          <a:bodyPr>
            <a:spAutoFit/>
          </a:bodyPr>
          <a:lstStyle/>
          <a:p>
            <a:r>
              <a:rPr lang="en-US" altLang="zh-CN" sz="2800">
                <a:solidFill>
                  <a:srgbClr val="7030A0"/>
                </a:solidFill>
                <a:latin typeface="Times New Roman" panose="02020603050405020304" pitchFamily="18" charset="0"/>
                <a:cs typeface="Times New Roman" panose="02020603050405020304" pitchFamily="18" charset="0"/>
              </a:rPr>
              <a:t>After learning this unit, the students should be able to </a:t>
            </a:r>
            <a:endParaRPr lang="en-US" altLang="zh-CN" sz="2800">
              <a:solidFill>
                <a:srgbClr val="7030A0"/>
              </a:solidFill>
              <a:latin typeface="Times New Roman" panose="02020603050405020304" pitchFamily="18" charset="0"/>
              <a:cs typeface="Times New Roman" panose="02020603050405020304" pitchFamily="18" charset="0"/>
            </a:endParaRPr>
          </a:p>
          <a:p>
            <a:endParaRPr lang="zh-CN" altLang="zh-CN" sz="2800">
              <a:solidFill>
                <a:srgbClr val="7030A0"/>
              </a:solidFill>
              <a:latin typeface="Times New Roman" panose="02020603050405020304" pitchFamily="18" charset="0"/>
              <a:cs typeface="Times New Roman" panose="02020603050405020304" pitchFamily="18" charset="0"/>
            </a:endParaRPr>
          </a:p>
          <a:p>
            <a:r>
              <a:rPr lang="en-US" altLang="zh-CN" sz="2800">
                <a:solidFill>
                  <a:srgbClr val="7030A0"/>
                </a:solidFill>
                <a:latin typeface="Times New Roman" panose="02020603050405020304" pitchFamily="18" charset="0"/>
                <a:cs typeface="Times New Roman" panose="02020603050405020304" pitchFamily="18" charset="0"/>
              </a:rPr>
              <a:t>1. read the the sentences with the sounds: </a:t>
            </a:r>
            <a:r>
              <a:rPr lang="pl-PL" altLang="zh-CN">
                <a:solidFill>
                  <a:srgbClr val="7030A0"/>
                </a:solidFill>
                <a:cs typeface="Times New Roman" panose="02020603050405020304" pitchFamily="18" charset="0"/>
              </a:rPr>
              <a:t>/</a:t>
            </a:r>
            <a:r>
              <a:rPr lang="en-US" altLang="zh-CN"/>
              <a:t> </a:t>
            </a:r>
            <a:r>
              <a:rPr lang="pl-PL" altLang="zh-CN" sz="2800">
                <a:solidFill>
                  <a:srgbClr val="7030A0"/>
                </a:solidFill>
                <a:latin typeface="Times New Roman" panose="02020603050405020304" pitchFamily="18" charset="0"/>
                <a:cs typeface="Times New Roman" panose="02020603050405020304" pitchFamily="18" charset="0"/>
              </a:rPr>
              <a:t>f/, /v/, /s/, /z/,/ʃ/, /ʒ/,/θ/,/ð/</a:t>
            </a:r>
            <a:r>
              <a:rPr lang="en-US" altLang="zh-CN" sz="2800">
                <a:solidFill>
                  <a:srgbClr val="7030A0"/>
                </a:solidFill>
                <a:latin typeface="Times New Roman" panose="02020603050405020304" pitchFamily="18" charset="0"/>
                <a:cs typeface="Times New Roman" panose="02020603050405020304" pitchFamily="18" charset="0"/>
              </a:rPr>
              <a:t>fluently.</a:t>
            </a:r>
            <a:endParaRPr lang="en-US" altLang="zh-CN" sz="2800">
              <a:solidFill>
                <a:srgbClr val="7030A0"/>
              </a:solidFill>
              <a:latin typeface="Times New Roman" panose="02020603050405020304" pitchFamily="18" charset="0"/>
              <a:cs typeface="Times New Roman" panose="02020603050405020304" pitchFamily="18" charset="0"/>
            </a:endParaRPr>
          </a:p>
          <a:p>
            <a:endParaRPr lang="zh-CN" altLang="zh-CN" sz="2800">
              <a:solidFill>
                <a:srgbClr val="7030A0"/>
              </a:solidFill>
              <a:latin typeface="Times New Roman" panose="02020603050405020304" pitchFamily="18" charset="0"/>
              <a:cs typeface="Times New Roman" panose="02020603050405020304" pitchFamily="18" charset="0"/>
            </a:endParaRPr>
          </a:p>
          <a:p>
            <a:r>
              <a:rPr lang="en-US" altLang="zh-CN" sz="2800">
                <a:solidFill>
                  <a:srgbClr val="7030A0"/>
                </a:solidFill>
                <a:latin typeface="Times New Roman" panose="02020603050405020304" pitchFamily="18" charset="0"/>
                <a:cs typeface="Times New Roman" panose="02020603050405020304" pitchFamily="18" charset="0"/>
              </a:rPr>
              <a:t>2. use the key words to make new dialogues. </a:t>
            </a:r>
            <a:endParaRPr lang="en-US" altLang="zh-CN" sz="2800">
              <a:solidFill>
                <a:srgbClr val="7030A0"/>
              </a:solidFill>
              <a:latin typeface="Times New Roman" panose="02020603050405020304" pitchFamily="18" charset="0"/>
              <a:cs typeface="Times New Roman" panose="02020603050405020304" pitchFamily="18" charset="0"/>
            </a:endParaRPr>
          </a:p>
          <a:p>
            <a:endParaRPr lang="zh-CN" altLang="zh-CN" sz="2800">
              <a:solidFill>
                <a:srgbClr val="7030A0"/>
              </a:solidFill>
              <a:latin typeface="Times New Roman" panose="02020603050405020304" pitchFamily="18" charset="0"/>
              <a:cs typeface="Times New Roman" panose="02020603050405020304" pitchFamily="18" charset="0"/>
            </a:endParaRPr>
          </a:p>
          <a:p>
            <a:r>
              <a:rPr lang="en-US" altLang="zh-CN" sz="2800">
                <a:solidFill>
                  <a:srgbClr val="7030A0"/>
                </a:solidFill>
                <a:latin typeface="Times New Roman" panose="02020603050405020304" pitchFamily="18" charset="0"/>
                <a:cs typeface="Times New Roman" panose="02020603050405020304" pitchFamily="18" charset="0"/>
              </a:rPr>
              <a:t>3. arrange a game for the kids to practice the English sentences: “It is warm and cloudy day...”  </a:t>
            </a:r>
            <a:endParaRPr lang="zh-CN" altLang="zh-CN" sz="2800">
              <a:solidFill>
                <a:srgbClr val="7030A0"/>
              </a:solidFill>
              <a:latin typeface="Times New Roman" panose="02020603050405020304" pitchFamily="18" charset="0"/>
              <a:cs typeface="Times New Roman" panose="02020603050405020304" pitchFamily="18" charset="0"/>
            </a:endParaRPr>
          </a:p>
          <a:p>
            <a:pPr>
              <a:lnSpc>
                <a:spcPct val="150000"/>
              </a:lnSpc>
            </a:pPr>
            <a:endParaRPr lang="zh-CN" altLang="en-US">
              <a:solidFill>
                <a:srgbClr val="7030A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172036" name="图片 6"/>
          <p:cNvPicPr>
            <a:picLocks noChangeAspect="1" noChangeArrowheads="1"/>
          </p:cNvPicPr>
          <p:nvPr/>
        </p:nvPicPr>
        <p:blipFill>
          <a:blip r:embed="rId1"/>
          <a:srcRect/>
          <a:stretch>
            <a:fillRect/>
          </a:stretch>
        </p:blipFill>
        <p:spPr bwMode="auto">
          <a:xfrm>
            <a:off x="296863" y="1484313"/>
            <a:ext cx="5111750" cy="414496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07876"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a:p>
            <a:pPr algn="ct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9" name="组合 8"/>
          <p:cNvGrpSpPr/>
          <p:nvPr/>
        </p:nvGrpSpPr>
        <p:grpSpPr>
          <a:xfrm>
            <a:off x="71755" y="1917065"/>
            <a:ext cx="12072620" cy="4464050"/>
            <a:chOff x="113" y="3019"/>
            <a:chExt cx="19012" cy="7030"/>
          </a:xfrm>
        </p:grpSpPr>
        <p:grpSp>
          <p:nvGrpSpPr>
            <p:cNvPr id="10" name="组合 9"/>
            <p:cNvGrpSpPr/>
            <p:nvPr/>
          </p:nvGrpSpPr>
          <p:grpSpPr>
            <a:xfrm>
              <a:off x="4906" y="3125"/>
              <a:ext cx="2917" cy="2916"/>
              <a:chOff x="3617767" y="1552534"/>
              <a:chExt cx="1852274" cy="1851387"/>
            </a:xfrm>
          </p:grpSpPr>
          <p:sp>
            <p:nvSpPr>
              <p:cNvPr id="11"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4" name="组合 1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7" name="组合 16"/>
            <p:cNvGrpSpPr/>
            <p:nvPr/>
          </p:nvGrpSpPr>
          <p:grpSpPr>
            <a:xfrm>
              <a:off x="7174" y="3819"/>
              <a:ext cx="3568" cy="3587"/>
              <a:chOff x="5057837" y="1992903"/>
              <a:chExt cx="2265375" cy="2278061"/>
            </a:xfrm>
          </p:grpSpPr>
          <p:sp>
            <p:nvSpPr>
              <p:cNvPr id="18"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19" name="组合 18"/>
            <p:cNvGrpSpPr/>
            <p:nvPr/>
          </p:nvGrpSpPr>
          <p:grpSpPr>
            <a:xfrm>
              <a:off x="13925" y="3019"/>
              <a:ext cx="3329" cy="3347"/>
              <a:chOff x="9344365" y="1484784"/>
              <a:chExt cx="2113788" cy="2125625"/>
            </a:xfrm>
          </p:grpSpPr>
          <p:sp>
            <p:nvSpPr>
              <p:cNvPr id="20"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21" name="组合 20"/>
            <p:cNvGrpSpPr/>
            <p:nvPr/>
          </p:nvGrpSpPr>
          <p:grpSpPr>
            <a:xfrm>
              <a:off x="9773" y="3019"/>
              <a:ext cx="2899" cy="2916"/>
              <a:chOff x="6708446" y="1484785"/>
              <a:chExt cx="1841077" cy="1851387"/>
            </a:xfrm>
          </p:grpSpPr>
          <p:sp>
            <p:nvSpPr>
              <p:cNvPr id="22"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23" name="组合 22"/>
            <p:cNvGrpSpPr/>
            <p:nvPr/>
          </p:nvGrpSpPr>
          <p:grpSpPr>
            <a:xfrm>
              <a:off x="2124" y="6744"/>
              <a:ext cx="13601" cy="1779"/>
              <a:chOff x="1851283" y="3850132"/>
              <a:chExt cx="8636679" cy="1129598"/>
            </a:xfrm>
          </p:grpSpPr>
          <p:sp>
            <p:nvSpPr>
              <p:cNvPr id="2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2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3"/>
                <p:cNvCxnSpPr>
                  <a:stCxn id="29" idx="6"/>
                  <a:endCxn id="31"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4"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6" name="Straight Connector 34"/>
                <p:cNvCxnSpPr>
                  <a:stCxn id="31" idx="6"/>
                  <a:endCxn id="34"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3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5"/>
                <p:cNvCxnSpPr>
                  <a:stCxn id="34" idx="6"/>
                  <a:endCxn id="3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9"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1" name="Straight Connector 36"/>
                <p:cNvCxnSpPr>
                  <a:stCxn id="37" idx="6"/>
                  <a:endCxn id="39"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44" name="Straight Connector 37"/>
              <p:cNvCxnSpPr>
                <a:stCxn id="39" idx="6"/>
                <a:endCxn id="2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5" name="Straight Connector 38"/>
              <p:cNvCxnSpPr>
                <a:stCxn id="24" idx="6"/>
                <a:endCxn id="2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4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3"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9" name="组合 88"/>
            <p:cNvGrpSpPr/>
            <p:nvPr/>
          </p:nvGrpSpPr>
          <p:grpSpPr>
            <a:xfrm>
              <a:off x="2912" y="4831"/>
              <a:ext cx="3126" cy="3175"/>
              <a:chOff x="3617767" y="1486413"/>
              <a:chExt cx="1841077" cy="1851387"/>
            </a:xfrm>
            <a:solidFill>
              <a:schemeClr val="accent2">
                <a:lumMod val="60000"/>
                <a:lumOff val="40000"/>
              </a:schemeClr>
            </a:solidFill>
          </p:grpSpPr>
          <p:sp>
            <p:nvSpPr>
              <p:cNvPr id="9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1"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defTabSz="457200">
                  <a:spcBef>
                    <a:spcPct val="20000"/>
                  </a:spcBef>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92" name="组合 91"/>
            <p:cNvGrpSpPr/>
            <p:nvPr/>
          </p:nvGrpSpPr>
          <p:grpSpPr>
            <a:xfrm>
              <a:off x="11644" y="4606"/>
              <a:ext cx="3126" cy="3175"/>
              <a:chOff x="3617767" y="1486413"/>
              <a:chExt cx="1841077" cy="1851387"/>
            </a:xfrm>
            <a:solidFill>
              <a:schemeClr val="accent4">
                <a:lumMod val="75000"/>
              </a:schemeClr>
            </a:solidFill>
          </p:grpSpPr>
          <p:sp>
            <p:nvSpPr>
              <p:cNvPr id="9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4"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95" name="组合 94"/>
            <p:cNvGrpSpPr/>
            <p:nvPr/>
          </p:nvGrpSpPr>
          <p:grpSpPr>
            <a:xfrm>
              <a:off x="16421" y="4117"/>
              <a:ext cx="2659" cy="2604"/>
              <a:chOff x="6708446" y="1484785"/>
              <a:chExt cx="1841077" cy="1851387"/>
            </a:xfrm>
          </p:grpSpPr>
          <p:sp>
            <p:nvSpPr>
              <p:cNvPr id="9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8" name="Straight Connector 38"/>
            <p:cNvCxnSpPr>
              <a:stCxn id="25" idx="1"/>
              <a:endCxn id="9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479425" y="908050"/>
            <a:ext cx="9359900" cy="5065713"/>
          </a:xfrm>
          <a:prstGeom prst="rect">
            <a:avLst/>
          </a:prstGeom>
          <a:noFill/>
          <a:ln w="9525">
            <a:noFill/>
            <a:miter lim="800000"/>
          </a:ln>
        </p:spPr>
        <p:txBody>
          <a:bodyPr lIns="121211" tIns="60605" rIns="121211" bIns="60605"/>
          <a:lstStyle/>
          <a:p>
            <a:pPr defTabSz="1212850">
              <a:lnSpc>
                <a:spcPct val="150000"/>
              </a:lnSpc>
            </a:pPr>
            <a:r>
              <a:rPr lang="en-US" altLang="zh-CN" sz="2800" b="1">
                <a:solidFill>
                  <a:srgbClr val="7030A0"/>
                </a:solidFill>
                <a:latin typeface="Times New Roman" panose="02020603050405020304" pitchFamily="18" charset="0"/>
                <a:cs typeface="Times New Roman" panose="02020603050405020304" pitchFamily="18" charset="0"/>
              </a:rPr>
              <a:t>1. Read a Rhyme</a:t>
            </a:r>
            <a:endParaRPr lang="en-US" altLang="zh-CN" sz="2800" b="1">
              <a:solidFill>
                <a:srgbClr val="7030A0"/>
              </a:solidFill>
              <a:latin typeface="Times New Roman" panose="02020603050405020304" pitchFamily="18" charset="0"/>
              <a:cs typeface="Times New Roman" panose="02020603050405020304" pitchFamily="18" charset="0"/>
            </a:endParaRPr>
          </a:p>
          <a:p>
            <a:pPr defTabSz="1212850">
              <a:lnSpc>
                <a:spcPct val="150000"/>
              </a:lnSpc>
            </a:pPr>
            <a:r>
              <a:rPr lang="en-US" altLang="zh-CN" sz="2400">
                <a:solidFill>
                  <a:srgbClr val="00B0F0"/>
                </a:solidFill>
                <a:latin typeface="Times New Roman" panose="02020603050405020304" pitchFamily="18" charset="0"/>
                <a:cs typeface="Times New Roman" panose="02020603050405020304" pitchFamily="18" charset="0"/>
              </a:rPr>
              <a:t>What do you see the basket? I see apples in the basket. What do you see in the basket? I see strawberries, I see apples in the basket. What do you see in the basket? I see oranges, I see strawberries, I see apples in the basket. What do you see in the basket? I see bananas, I see oranges, I see strawberries, I see apples in the basket.                                                      </a:t>
            </a:r>
            <a:r>
              <a:rPr lang="zh-CN" altLang="zh-CN" sz="2400">
                <a:latin typeface="Times New Roman" panose="02020603050405020304" pitchFamily="18" charset="0"/>
                <a:cs typeface="Times New Roman" panose="02020603050405020304" pitchFamily="18" charset="0"/>
              </a:rPr>
              <a:t>在朗读或演唱这一首儿歌的时候，“strawberries”单词的准确发音特别重要，很多学生因为/tr/的发音不准确，导致很难读准“strawberries”。教师应该示范正确的发音方式并引导学生掌握正确的发音方法，直到能流利标准地朗读或演唱儿歌。</a:t>
            </a:r>
            <a:endParaRPr lang="zh-CN" altLang="en-US" sz="2400">
              <a:latin typeface="Times New Roman" panose="02020603050405020304" pitchFamily="18" charset="0"/>
              <a:cs typeface="Times New Roman" panose="02020603050405020304" pitchFamily="18" charset="0"/>
            </a:endParaRPr>
          </a:p>
        </p:txBody>
      </p:sp>
      <p:cxnSp>
        <p:nvCxnSpPr>
          <p:cNvPr id="76" name="Straight Connector 26"/>
          <p:cNvCxnSpPr/>
          <p:nvPr/>
        </p:nvCxnSpPr>
        <p:spPr>
          <a:xfrm>
            <a:off x="2508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9225" y="5686425"/>
            <a:ext cx="1677988"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39788" y="1638300"/>
            <a:ext cx="7129462" cy="4743450"/>
          </a:xfrm>
          <a:prstGeom prst="rect">
            <a:avLst/>
          </a:prstGeom>
          <a:noFill/>
          <a:ln>
            <a:noFill/>
          </a:ln>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fontAlgn="auto">
              <a:lnSpc>
                <a:spcPct val="150000"/>
              </a:lnSpc>
              <a:spcBef>
                <a:spcPts val="0"/>
              </a:spcBef>
              <a:spcAft>
                <a:spcPts val="0"/>
              </a:spcAft>
              <a:defRPr/>
            </a:pPr>
            <a:r>
              <a:rPr lang="en-US" altLang="zh-CN" sz="2800" b="1" dirty="0">
                <a:solidFill>
                  <a:srgbClr val="7030A0"/>
                </a:solidFill>
                <a:latin typeface="Times New Roman" panose="02020603050405020304" pitchFamily="18" charset="0"/>
                <a:ea typeface="+mn-ea"/>
                <a:cs typeface="Times New Roman" panose="02020603050405020304" pitchFamily="18" charset="0"/>
              </a:rPr>
              <a:t>2. Play a Language Game</a:t>
            </a:r>
            <a:endParaRPr lang="en-US" altLang="zh-CN" sz="2800" b="1" dirty="0">
              <a:solidFill>
                <a:srgbClr val="7030A0"/>
              </a:solidFill>
              <a:latin typeface="Times New Roman" panose="02020603050405020304" pitchFamily="18" charset="0"/>
              <a:ea typeface="+mn-ea"/>
              <a:cs typeface="Times New Roman" panose="02020603050405020304" pitchFamily="18" charset="0"/>
            </a:endParaRPr>
          </a:p>
          <a:p>
            <a:pPr defTabSz="1214120" fontAlgn="auto">
              <a:lnSpc>
                <a:spcPct val="150000"/>
              </a:lnSpc>
              <a:spcBef>
                <a:spcPts val="0"/>
              </a:spcBef>
              <a:spcAft>
                <a:spcPts val="0"/>
              </a:spcAft>
              <a:defRPr/>
            </a:pPr>
            <a:r>
              <a:rPr lang="zh-CN" altLang="zh-CN" sz="2400" dirty="0">
                <a:latin typeface="+mn-ea"/>
                <a:ea typeface="+mn-ea"/>
              </a:rPr>
              <a:t>英语语言游戏是学生必须掌握的一种幼儿英语教学方法，教师可以安排学生根据课本的游戏步骤准备游戏所需的材料并在课上进行游戏教学的展示。在此游戏中，材料的准备和魔法盒子的运用最为重要，游戏过程中语言的衔接是学生的难点，教师可以对学生进行适当的引导。</a:t>
            </a:r>
            <a:endParaRPr lang="zh-CN" altLang="zh-CN" sz="2400" dirty="0">
              <a:latin typeface="+mn-ea"/>
              <a:ea typeface="+mn-ea"/>
            </a:endParaRPr>
          </a:p>
          <a:p>
            <a:pPr defTabSz="1214120" fontAlgn="auto">
              <a:spcBef>
                <a:spcPts val="0"/>
              </a:spcBef>
              <a:spcAft>
                <a:spcPts val="0"/>
              </a:spcAft>
              <a:defRPr/>
            </a:pPr>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9225" y="5686425"/>
            <a:ext cx="1677988"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pic>
        <p:nvPicPr>
          <p:cNvPr id="211975" name="图片 3" descr="图片包含 文字, 地图&#10;&#10;已生成极高可信度的说明"/>
          <p:cNvPicPr>
            <a:picLocks noChangeAspect="1"/>
          </p:cNvPicPr>
          <p:nvPr/>
        </p:nvPicPr>
        <p:blipFill>
          <a:blip r:embed="rId1"/>
          <a:srcRect b="7564"/>
          <a:stretch>
            <a:fillRect/>
          </a:stretch>
        </p:blipFill>
        <p:spPr bwMode="auto">
          <a:xfrm>
            <a:off x="8543925" y="1638300"/>
            <a:ext cx="3336925" cy="3130550"/>
          </a:xfrm>
          <a:prstGeom prst="rect">
            <a:avLst/>
          </a:prstGeom>
          <a:noFill/>
          <a:ln w="9525">
            <a:noFill/>
            <a:miter lim="800000"/>
            <a:headEnd/>
            <a:tailEnd/>
          </a:ln>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39788" y="1052513"/>
            <a:ext cx="7343775" cy="5329237"/>
          </a:xfrm>
          <a:prstGeom prst="rect">
            <a:avLst/>
          </a:prstGeom>
          <a:noFill/>
          <a:ln w="9525">
            <a:noFill/>
            <a:miter lim="800000"/>
          </a:ln>
        </p:spPr>
        <p:txBody>
          <a:bodyPr lIns="121211" tIns="60605" rIns="121211" bIns="60605"/>
          <a:lstStyle/>
          <a:p>
            <a:pPr defTabSz="1212850">
              <a:lnSpc>
                <a:spcPct val="150000"/>
              </a:lnSpc>
            </a:pPr>
            <a:r>
              <a:rPr lang="en-US" altLang="zh-CN" sz="2800" b="1">
                <a:solidFill>
                  <a:srgbClr val="7030A0"/>
                </a:solidFill>
                <a:latin typeface="Times New Roman" panose="02020603050405020304" pitchFamily="18" charset="0"/>
                <a:cs typeface="Times New Roman" panose="02020603050405020304" pitchFamily="18" charset="0"/>
              </a:rPr>
              <a:t>3. Sing a Song</a:t>
            </a:r>
            <a:endParaRPr lang="en-US" altLang="zh-CN" sz="2800" b="1">
              <a:solidFill>
                <a:srgbClr val="7030A0"/>
              </a:solidFill>
              <a:latin typeface="Times New Roman" panose="02020603050405020304" pitchFamily="18" charset="0"/>
              <a:cs typeface="Times New Roman" panose="02020603050405020304" pitchFamily="18" charset="0"/>
            </a:endParaRPr>
          </a:p>
          <a:p>
            <a:pPr defTabSz="1212850">
              <a:lnSpc>
                <a:spcPct val="150000"/>
              </a:lnSpc>
            </a:pPr>
            <a:r>
              <a:rPr lang="en-US" altLang="zh-CN" sz="2400" b="1">
                <a:solidFill>
                  <a:srgbClr val="000000"/>
                </a:solidFill>
                <a:latin typeface="Times New Roman" panose="02020603050405020304" pitchFamily="18" charset="0"/>
                <a:cs typeface="Times New Roman" panose="02020603050405020304" pitchFamily="18" charset="0"/>
              </a:rPr>
              <a:t>The Eentry Weentsy Spider</a:t>
            </a:r>
            <a:r>
              <a:rPr lang="en-US" altLang="zh-CN" sz="2400" b="1">
                <a:latin typeface="Times New Roman" panose="02020603050405020304" pitchFamily="18" charset="0"/>
                <a:cs typeface="Times New Roman" panose="02020603050405020304" pitchFamily="18" charset="0"/>
              </a:rPr>
              <a:t> </a:t>
            </a:r>
            <a:endParaRPr lang="zh-CN" altLang="zh-CN" sz="2400">
              <a:latin typeface="Times New Roman" panose="02020603050405020304" pitchFamily="18" charset="0"/>
              <a:cs typeface="Times New Roman" panose="02020603050405020304" pitchFamily="18" charset="0"/>
            </a:endParaRPr>
          </a:p>
          <a:p>
            <a:pPr defTabSz="1212850">
              <a:lnSpc>
                <a:spcPct val="150000"/>
              </a:lnSpc>
            </a:pPr>
            <a:r>
              <a:rPr lang="en-US" altLang="zh-CN" sz="2400">
                <a:latin typeface="Times New Roman" panose="02020603050405020304" pitchFamily="18" charset="0"/>
                <a:cs typeface="Times New Roman" panose="02020603050405020304" pitchFamily="18" charset="0"/>
              </a:rPr>
              <a:t>The eentsy,weentsy spider went up the water spout.</a:t>
            </a:r>
            <a:endParaRPr lang="zh-CN" altLang="zh-CN" sz="2400">
              <a:latin typeface="Times New Roman" panose="02020603050405020304" pitchFamily="18" charset="0"/>
              <a:cs typeface="Times New Roman" panose="02020603050405020304" pitchFamily="18" charset="0"/>
            </a:endParaRPr>
          </a:p>
          <a:p>
            <a:pPr defTabSz="1212850">
              <a:lnSpc>
                <a:spcPct val="150000"/>
              </a:lnSpc>
            </a:pPr>
            <a:r>
              <a:rPr lang="en-US" altLang="zh-CN" sz="2400">
                <a:latin typeface="Times New Roman" panose="02020603050405020304" pitchFamily="18" charset="0"/>
                <a:cs typeface="Times New Roman" panose="02020603050405020304" pitchFamily="18" charset="0"/>
              </a:rPr>
              <a:t>Down came the rain and washed the spider out.</a:t>
            </a:r>
            <a:endParaRPr lang="zh-CN" altLang="zh-CN" sz="2400">
              <a:latin typeface="Times New Roman" panose="02020603050405020304" pitchFamily="18" charset="0"/>
              <a:cs typeface="Times New Roman" panose="02020603050405020304" pitchFamily="18" charset="0"/>
            </a:endParaRPr>
          </a:p>
          <a:p>
            <a:pPr defTabSz="1212850">
              <a:lnSpc>
                <a:spcPct val="150000"/>
              </a:lnSpc>
            </a:pPr>
            <a:r>
              <a:rPr lang="en-US" altLang="zh-CN" sz="2400">
                <a:latin typeface="Times New Roman" panose="02020603050405020304" pitchFamily="18" charset="0"/>
                <a:cs typeface="Times New Roman" panose="02020603050405020304" pitchFamily="18" charset="0"/>
              </a:rPr>
              <a:t>Out came the sun and dried up all the rain.</a:t>
            </a:r>
            <a:endParaRPr lang="zh-CN" altLang="zh-CN" sz="2400">
              <a:latin typeface="Times New Roman" panose="02020603050405020304" pitchFamily="18" charset="0"/>
              <a:cs typeface="Times New Roman" panose="02020603050405020304" pitchFamily="18" charset="0"/>
            </a:endParaRPr>
          </a:p>
          <a:p>
            <a:pPr defTabSz="1212850">
              <a:lnSpc>
                <a:spcPct val="150000"/>
              </a:lnSpc>
            </a:pPr>
            <a:r>
              <a:rPr lang="en-US" altLang="zh-CN" sz="2400">
                <a:latin typeface="Times New Roman" panose="02020603050405020304" pitchFamily="18" charset="0"/>
                <a:cs typeface="Times New Roman" panose="02020603050405020304" pitchFamily="18" charset="0"/>
              </a:rPr>
              <a:t>And the eentsy, weentsy spider went up the spout again. </a:t>
            </a:r>
            <a:endParaRPr lang="zh-CN" altLang="zh-CN" sz="2400">
              <a:latin typeface="Times New Roman" panose="02020603050405020304" pitchFamily="18" charset="0"/>
              <a:cs typeface="Times New Roman" panose="02020603050405020304" pitchFamily="18" charset="0"/>
            </a:endParaRPr>
          </a:p>
          <a:p>
            <a:pPr defTabSz="1212850">
              <a:lnSpc>
                <a:spcPct val="150000"/>
              </a:lnSpc>
            </a:pPr>
            <a:endParaRPr lang="zh-CN" altLang="zh-CN" sz="2400">
              <a:latin typeface="Times New Roman" panose="02020603050405020304" pitchFamily="18" charset="0"/>
              <a:cs typeface="Times New Roman" panose="02020603050405020304" pitchFamily="18" charset="0"/>
            </a:endParaRPr>
          </a:p>
          <a:p>
            <a:pPr defTabSz="1212850"/>
            <a:endParaRPr lang="zh-CN" altLang="en-US" sz="1300">
              <a:solidFill>
                <a:srgbClr val="A6A6A6"/>
              </a:solidFill>
              <a:latin typeface="微软雅黑" panose="020B0503020204020204" pitchFamily="34" charset="-122"/>
              <a:ea typeface="微软雅黑" panose="020B0503020204020204" pitchFamily="34" charset="-122"/>
              <a:cs typeface="Open Sans Light"/>
            </a:endParaRPr>
          </a:p>
        </p:txBody>
      </p:sp>
      <p:cxnSp>
        <p:nvCxnSpPr>
          <p:cNvPr id="76" name="Straight Connector 26"/>
          <p:cNvCxnSpPr/>
          <p:nvPr/>
        </p:nvCxnSpPr>
        <p:spPr>
          <a:xfrm>
            <a:off x="2508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9225" y="5686425"/>
            <a:ext cx="1677988"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250" y="5686425"/>
            <a:ext cx="1676400"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pic>
        <p:nvPicPr>
          <p:cNvPr id="214023" name="图片 2"/>
          <p:cNvPicPr>
            <a:picLocks noChangeAspect="1"/>
          </p:cNvPicPr>
          <p:nvPr/>
        </p:nvPicPr>
        <p:blipFill>
          <a:blip r:embed="rId1"/>
          <a:srcRect/>
          <a:stretch>
            <a:fillRect/>
          </a:stretch>
        </p:blipFill>
        <p:spPr bwMode="auto">
          <a:xfrm>
            <a:off x="7751763" y="2233613"/>
            <a:ext cx="2952750" cy="2533650"/>
          </a:xfrm>
          <a:prstGeom prst="rect">
            <a:avLst/>
          </a:prstGeom>
          <a:noFill/>
          <a:ln w="9525">
            <a:noFill/>
            <a:miter lim="800000"/>
            <a:headEnd/>
            <a:tailEnd/>
          </a:ln>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18116"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grpSp>
        <p:nvGrpSpPr>
          <p:cNvPr id="9" name="组合 8"/>
          <p:cNvGrpSpPr/>
          <p:nvPr/>
        </p:nvGrpSpPr>
        <p:grpSpPr>
          <a:xfrm>
            <a:off x="71755" y="1917065"/>
            <a:ext cx="12072620" cy="4464050"/>
            <a:chOff x="113" y="3019"/>
            <a:chExt cx="19012" cy="7030"/>
          </a:xfrm>
        </p:grpSpPr>
        <p:grpSp>
          <p:nvGrpSpPr>
            <p:cNvPr id="10" name="组合 9"/>
            <p:cNvGrpSpPr/>
            <p:nvPr/>
          </p:nvGrpSpPr>
          <p:grpSpPr>
            <a:xfrm>
              <a:off x="4906" y="3125"/>
              <a:ext cx="2917" cy="2916"/>
              <a:chOff x="3617767" y="1552534"/>
              <a:chExt cx="1852274" cy="1851387"/>
            </a:xfrm>
          </p:grpSpPr>
          <p:sp>
            <p:nvSpPr>
              <p:cNvPr id="11"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4" name="组合 1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7" name="组合 16"/>
            <p:cNvGrpSpPr/>
            <p:nvPr/>
          </p:nvGrpSpPr>
          <p:grpSpPr>
            <a:xfrm>
              <a:off x="7174" y="3819"/>
              <a:ext cx="3568" cy="3587"/>
              <a:chOff x="5057837" y="1992903"/>
              <a:chExt cx="2265375" cy="2278061"/>
            </a:xfrm>
          </p:grpSpPr>
          <p:sp>
            <p:nvSpPr>
              <p:cNvPr id="18"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19" name="组合 18"/>
            <p:cNvGrpSpPr/>
            <p:nvPr/>
          </p:nvGrpSpPr>
          <p:grpSpPr>
            <a:xfrm>
              <a:off x="13925" y="3019"/>
              <a:ext cx="3329" cy="3347"/>
              <a:chOff x="9344365" y="1484784"/>
              <a:chExt cx="2113788" cy="2125625"/>
            </a:xfrm>
          </p:grpSpPr>
          <p:sp>
            <p:nvSpPr>
              <p:cNvPr id="20"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Seven</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9773" y="3019"/>
              <a:ext cx="2899" cy="2916"/>
              <a:chOff x="6708446" y="1484785"/>
              <a:chExt cx="1841077" cy="1851387"/>
            </a:xfrm>
          </p:grpSpPr>
          <p:sp>
            <p:nvSpPr>
              <p:cNvPr id="22"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23" name="组合 22"/>
            <p:cNvGrpSpPr/>
            <p:nvPr/>
          </p:nvGrpSpPr>
          <p:grpSpPr>
            <a:xfrm>
              <a:off x="2124" y="6744"/>
              <a:ext cx="13601" cy="1779"/>
              <a:chOff x="1851283" y="3850132"/>
              <a:chExt cx="8636679" cy="1129598"/>
            </a:xfrm>
          </p:grpSpPr>
          <p:sp>
            <p:nvSpPr>
              <p:cNvPr id="2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2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3"/>
                <p:cNvCxnSpPr>
                  <a:stCxn id="29" idx="6"/>
                  <a:endCxn id="31"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4"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6" name="Straight Connector 34"/>
                <p:cNvCxnSpPr>
                  <a:stCxn id="31" idx="6"/>
                  <a:endCxn id="34"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3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5"/>
                <p:cNvCxnSpPr>
                  <a:stCxn id="34" idx="6"/>
                  <a:endCxn id="3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9"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1" name="Straight Connector 36"/>
                <p:cNvCxnSpPr>
                  <a:stCxn id="37" idx="6"/>
                  <a:endCxn id="39"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44" name="Straight Connector 37"/>
              <p:cNvCxnSpPr>
                <a:stCxn id="39" idx="6"/>
                <a:endCxn id="2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5" name="Straight Connector 38"/>
              <p:cNvCxnSpPr>
                <a:stCxn id="24" idx="6"/>
                <a:endCxn id="2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4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3"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9" name="组合 88"/>
            <p:cNvGrpSpPr/>
            <p:nvPr/>
          </p:nvGrpSpPr>
          <p:grpSpPr>
            <a:xfrm>
              <a:off x="2912" y="4831"/>
              <a:ext cx="3126" cy="3175"/>
              <a:chOff x="3617767" y="1486413"/>
              <a:chExt cx="1841077" cy="1851387"/>
            </a:xfrm>
            <a:solidFill>
              <a:schemeClr val="accent2">
                <a:lumMod val="60000"/>
                <a:lumOff val="40000"/>
              </a:schemeClr>
            </a:solidFill>
          </p:grpSpPr>
          <p:sp>
            <p:nvSpPr>
              <p:cNvPr id="9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1"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defTabSz="457200">
                  <a:spcBef>
                    <a:spcPct val="20000"/>
                  </a:spcBef>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92" name="组合 91"/>
            <p:cNvGrpSpPr/>
            <p:nvPr/>
          </p:nvGrpSpPr>
          <p:grpSpPr>
            <a:xfrm>
              <a:off x="11644" y="4606"/>
              <a:ext cx="3126" cy="3175"/>
              <a:chOff x="3617767" y="1486413"/>
              <a:chExt cx="1841077" cy="1851387"/>
            </a:xfrm>
            <a:solidFill>
              <a:schemeClr val="accent4">
                <a:lumMod val="75000"/>
              </a:schemeClr>
            </a:solidFill>
          </p:grpSpPr>
          <p:sp>
            <p:nvSpPr>
              <p:cNvPr id="9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4"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5" name="组合 94"/>
            <p:cNvGrpSpPr/>
            <p:nvPr/>
          </p:nvGrpSpPr>
          <p:grpSpPr>
            <a:xfrm>
              <a:off x="16421" y="4117"/>
              <a:ext cx="2659" cy="2604"/>
              <a:chOff x="6708446" y="1484785"/>
              <a:chExt cx="1841077" cy="1851387"/>
            </a:xfrm>
          </p:grpSpPr>
          <p:sp>
            <p:nvSpPr>
              <p:cNvPr id="9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8" name="Straight Connector 38"/>
            <p:cNvCxnSpPr>
              <a:stCxn id="25" idx="1"/>
              <a:endCxn id="9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00600" y="476250"/>
            <a:ext cx="4032250"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a:p>
            <a:pPr algn="ctr">
              <a:defRPr/>
            </a:pP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0163" name="文本框 7"/>
          <p:cNvSpPr txBox="1">
            <a:spLocks noChangeArrowheads="1"/>
          </p:cNvSpPr>
          <p:nvPr/>
        </p:nvSpPr>
        <p:spPr bwMode="auto">
          <a:xfrm>
            <a:off x="695400" y="2060848"/>
            <a:ext cx="11089753" cy="3139321"/>
          </a:xfrm>
          <a:prstGeom prst="rect">
            <a:avLst/>
          </a:prstGeom>
          <a:noFill/>
          <a:ln w="9525">
            <a:noFill/>
            <a:miter lim="800000"/>
          </a:ln>
        </p:spPr>
        <p:txBody>
          <a:bodyPr wrap="square">
            <a:spAutoFit/>
          </a:bodyPr>
          <a:lstStyle/>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zh-CN" sz="2400" dirty="0">
                <a:latin typeface="Times New Roman" panose="02020603050405020304" pitchFamily="18" charset="0"/>
                <a:cs typeface="Times New Roman" panose="02020603050405020304" pitchFamily="18" charset="0"/>
              </a:rPr>
              <a:t>要讲好幼儿英语故事，学生必须在课前解决故事中出现的生词，通过查字典的形式把生词的读音解决掉，再通过练习把故事读熟，甚至把故事背下来。只有记忆故事，才能很好地讲故事。学生还可以在课前准备相关的道具，通过道具，让故事讲解更加生动和富有情感。教师在课前安排学生做好相关的预习，课上检验学生的学习情况并帮助学生解决学习中存在的难题。</a:t>
            </a:r>
            <a:endParaRPr lang="zh-CN" altLang="zh-CN" sz="2400" dirty="0">
              <a:latin typeface="Times New Roman" panose="02020603050405020304" pitchFamily="18" charset="0"/>
              <a:cs typeface="Times New Roman" panose="02020603050405020304" pitchFamily="18" charset="0"/>
            </a:endParaRPr>
          </a:p>
          <a:p>
            <a:endParaRPr lang="zh-CN" altLang="en-US" dirty="0">
              <a:latin typeface="Calibri" panose="020F050202020403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2038" y="333375"/>
            <a:ext cx="38877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a:p>
            <a:pPr algn="ctr">
              <a:defRPr/>
            </a:pP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2211" name="文本框 7"/>
          <p:cNvSpPr txBox="1">
            <a:spLocks noChangeArrowheads="1"/>
          </p:cNvSpPr>
          <p:nvPr/>
        </p:nvSpPr>
        <p:spPr bwMode="auto">
          <a:xfrm>
            <a:off x="227330" y="669925"/>
            <a:ext cx="9577705" cy="5631180"/>
          </a:xfrm>
          <a:prstGeom prst="rect">
            <a:avLst/>
          </a:prstGeom>
          <a:noFill/>
          <a:ln w="9525">
            <a:noFill/>
            <a:miter lim="800000"/>
          </a:ln>
        </p:spPr>
        <p:txBody>
          <a:bodyPr wrap="square">
            <a:spAutoFit/>
          </a:bodyPr>
          <a:lstStyle/>
          <a:p>
            <a:pPr marL="0" indent="609600" algn="ctr" eaLnBrk="1" latinLnBrk="0" hangingPunct="1">
              <a:lnSpc>
                <a:spcPct val="150000"/>
              </a:lnSpc>
              <a:extLst>
                <a:ext uri="{35155182-B16C-46BC-9424-99874614C6A1}">
                  <wpsdc:indentchars xmlns:wpsdc="http://www.wps.cn/officeDocument/2017/drawingmlCustomData" val="200" checksum="4158780845"/>
                </a:ext>
              </a:extLst>
            </a:pPr>
            <a:r>
              <a:rPr lang="en-US" altLang="zh-CN" sz="2400" b="1" dirty="0">
                <a:latin typeface="Calibri" panose="020F0502020204030204" pitchFamily="34" charset="0"/>
              </a:rPr>
              <a:t>Four Seasons</a:t>
            </a:r>
            <a:endParaRPr lang="en-US" altLang="zh-CN" sz="2400" b="1" dirty="0">
              <a:latin typeface="Calibri" panose="020F0502020204030204" pitchFamily="34" charset="0"/>
            </a:endParaRPr>
          </a:p>
          <a:p>
            <a:pPr marL="0" indent="457200" eaLnBrk="1" latinLnBrk="0" hangingPunct="1">
              <a:lnSpc>
                <a:spcPct val="150000"/>
              </a:lnSpc>
              <a:extLst>
                <a:ext uri="{35155182-B16C-46BC-9424-99874614C6A1}">
                  <wpsdc:indentchars xmlns:wpsdc="http://www.wps.cn/officeDocument/2017/drawingmlCustomData" val="200" checksum="59296752"/>
                </a:ext>
              </a:extLst>
            </a:pPr>
            <a:r>
              <a:rPr lang="en-US" altLang="zh-CN" dirty="0">
                <a:latin typeface="Times New Roman" panose="02020603050405020304" pitchFamily="18" charset="0"/>
                <a:cs typeface="Times New Roman" panose="02020603050405020304" pitchFamily="18" charset="0"/>
              </a:rPr>
              <a:t>There are four seasons in a year, and three months in each season. The climate of each season is different. The cycle of life is controlled by the four seasons. </a:t>
            </a:r>
            <a:endParaRPr lang="en-US" altLang="zh-CN" dirty="0">
              <a:latin typeface="Times New Roman" panose="02020603050405020304" pitchFamily="18" charset="0"/>
              <a:cs typeface="Times New Roman" panose="02020603050405020304" pitchFamily="18" charset="0"/>
            </a:endParaRPr>
          </a:p>
          <a:p>
            <a:pPr marL="0" indent="457200" eaLnBrk="1" latinLnBrk="0" hangingPunct="1">
              <a:lnSpc>
                <a:spcPct val="150000"/>
              </a:lnSpc>
              <a:extLst>
                <a:ext uri="{35155182-B16C-46BC-9424-99874614C6A1}">
                  <wpsdc:indentchars xmlns:wpsdc="http://www.wps.cn/officeDocument/2017/drawingmlCustomData" val="200" checksum="59296752"/>
                </a:ext>
              </a:extLst>
            </a:pPr>
            <a:r>
              <a:rPr lang="en-US" altLang="zh-CN" dirty="0">
                <a:latin typeface="Times New Roman" panose="02020603050405020304" pitchFamily="18" charset="0"/>
                <a:cs typeface="Times New Roman" panose="02020603050405020304" pitchFamily="18" charset="0"/>
              </a:rPr>
              <a:t>The first season is spring. The three months of spring are March, April and May.During this period, the weather is warm and sunny, and everything recovers. The hibernating animals also wake up, and the farmers begin to do farm work.</a:t>
            </a:r>
            <a:endParaRPr lang="en-US" altLang="zh-CN" dirty="0">
              <a:latin typeface="Times New Roman" panose="02020603050405020304" pitchFamily="18" charset="0"/>
              <a:cs typeface="Times New Roman" panose="02020603050405020304" pitchFamily="18" charset="0"/>
            </a:endParaRPr>
          </a:p>
          <a:p>
            <a:pPr marL="0" indent="457200" eaLnBrk="1" latinLnBrk="0" hangingPunct="1">
              <a:lnSpc>
                <a:spcPct val="150000"/>
              </a:lnSpc>
              <a:extLst>
                <a:ext uri="{35155182-B16C-46BC-9424-99874614C6A1}">
                  <wpsdc:indentchars xmlns:wpsdc="http://www.wps.cn/officeDocument/2017/drawingmlCustomData" val="200" checksum="59296752"/>
                </a:ext>
              </a:extLst>
            </a:pPr>
            <a:r>
              <a:rPr lang="en-US" altLang="zh-CN" dirty="0">
                <a:latin typeface="Times New Roman" panose="02020603050405020304" pitchFamily="18" charset="0"/>
                <a:cs typeface="Times New Roman" panose="02020603050405020304" pitchFamily="18" charset="0"/>
              </a:rPr>
              <a:t>The second season is summer, including June, July and August. It’s very hot, and it always rains. People can swim and go sightseeing. Summer is also a good time for everything to grow.</a:t>
            </a:r>
            <a:endParaRPr lang="en-US" altLang="zh-CN" dirty="0">
              <a:latin typeface="Times New Roman" panose="02020603050405020304" pitchFamily="18" charset="0"/>
              <a:cs typeface="Times New Roman" panose="02020603050405020304" pitchFamily="18" charset="0"/>
            </a:endParaRPr>
          </a:p>
          <a:p>
            <a:pPr marL="0" indent="457200" eaLnBrk="1" latinLnBrk="0" hangingPunct="1">
              <a:lnSpc>
                <a:spcPct val="150000"/>
              </a:lnSpc>
              <a:extLst>
                <a:ext uri="{35155182-B16C-46BC-9424-99874614C6A1}">
                  <wpsdc:indentchars xmlns:wpsdc="http://www.wps.cn/officeDocument/2017/drawingmlCustomData" val="200" checksum="59296752"/>
                </a:ext>
              </a:extLst>
            </a:pPr>
            <a:r>
              <a:rPr lang="en-US" altLang="zh-CN" dirty="0">
                <a:latin typeface="Times New Roman" panose="02020603050405020304" pitchFamily="18" charset="0"/>
                <a:cs typeface="Times New Roman" panose="02020603050405020304" pitchFamily="18" charset="0"/>
              </a:rPr>
              <a:t>The third season is autumn. The three months are September, October and November. The weather is getting colder and the leaves begin to fall. This is a harvest season.</a:t>
            </a:r>
            <a:endParaRPr lang="en-US" altLang="zh-CN" dirty="0">
              <a:latin typeface="Times New Roman" panose="02020603050405020304" pitchFamily="18" charset="0"/>
              <a:cs typeface="Times New Roman" panose="02020603050405020304" pitchFamily="18" charset="0"/>
            </a:endParaRPr>
          </a:p>
          <a:p>
            <a:pPr marL="0" indent="457200" eaLnBrk="1" latinLnBrk="0" hangingPunct="1">
              <a:lnSpc>
                <a:spcPct val="150000"/>
              </a:lnSpc>
              <a:extLst>
                <a:ext uri="{35155182-B16C-46BC-9424-99874614C6A1}">
                  <wpsdc:indentchars xmlns:wpsdc="http://www.wps.cn/officeDocument/2017/drawingmlCustomData" val="200" checksum="59296752"/>
                </a:ext>
              </a:extLst>
            </a:pPr>
            <a:r>
              <a:rPr lang="en-US" altLang="zh-CN" dirty="0">
                <a:latin typeface="Times New Roman" panose="02020603050405020304" pitchFamily="18" charset="0"/>
                <a:cs typeface="Times New Roman" panose="02020603050405020304" pitchFamily="18" charset="0"/>
              </a:rPr>
              <a:t>The last season is winter, which includes December, January and February. The weather is so cold that most of the plants are withered. Sometimes it snows. People can skate and ski. The winter will not be too long, because spring is coming soon.</a:t>
            </a:r>
            <a:endParaRPr lang="zh-CN" altLang="en-US" dirty="0">
              <a:latin typeface="Times New Roman" panose="02020603050405020304" pitchFamily="18" charset="0"/>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9912424" y="3645024"/>
            <a:ext cx="2203869" cy="1556415"/>
          </a:xfrm>
          <a:prstGeom prst="rect">
            <a:avLst/>
          </a:prstGeom>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2038" y="333375"/>
            <a:ext cx="38877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a:p>
            <a:pPr algn="ctr">
              <a:defRPr/>
            </a:pP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2211" name="文本框 7"/>
          <p:cNvSpPr txBox="1">
            <a:spLocks noChangeArrowheads="1"/>
          </p:cNvSpPr>
          <p:nvPr/>
        </p:nvSpPr>
        <p:spPr bwMode="auto">
          <a:xfrm>
            <a:off x="983615" y="1556385"/>
            <a:ext cx="7924165" cy="2306955"/>
          </a:xfrm>
          <a:prstGeom prst="rect">
            <a:avLst/>
          </a:prstGeom>
          <a:noFill/>
          <a:ln w="9525">
            <a:noFill/>
            <a:miter lim="800000"/>
          </a:ln>
        </p:spPr>
        <p:txBody>
          <a:bodyPr wrap="square">
            <a:spAutoFit/>
          </a:bodyPr>
          <a:lstStyle/>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en-US" sz="2400" dirty="0">
                <a:latin typeface="Times New Roman" panose="02020603050405020304" pitchFamily="18" charset="0"/>
                <a:cs typeface="Times New Roman" panose="02020603050405020304" pitchFamily="18" charset="0"/>
              </a:rPr>
              <a:t>(1) What is the weather like in spring?</a:t>
            </a:r>
            <a:endParaRPr lang="zh-CN" altLang="en-US"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en-US" sz="2400" dirty="0">
                <a:latin typeface="Times New Roman" panose="02020603050405020304" pitchFamily="18" charset="0"/>
                <a:cs typeface="Times New Roman" panose="02020603050405020304" pitchFamily="18" charset="0"/>
              </a:rPr>
              <a:t>(2) What can people do in summer?</a:t>
            </a:r>
            <a:endParaRPr lang="zh-CN" altLang="en-US"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en-US" sz="2400" dirty="0">
                <a:latin typeface="Times New Roman" panose="02020603050405020304" pitchFamily="18" charset="0"/>
                <a:cs typeface="Times New Roman" panose="02020603050405020304" pitchFamily="18" charset="0"/>
              </a:rPr>
              <a:t>(3) Which season is called as“harvest season”?</a:t>
            </a:r>
            <a:endParaRPr lang="zh-CN" altLang="en-US"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en-US" sz="2400" dirty="0">
                <a:latin typeface="Times New Roman" panose="02020603050405020304" pitchFamily="18" charset="0"/>
                <a:cs typeface="Times New Roman" panose="02020603050405020304" pitchFamily="18" charset="0"/>
              </a:rPr>
              <a:t>(4) Why will not the winter be too long?</a:t>
            </a:r>
            <a:endParaRPr lang="zh-CN" altLang="en-US" sz="2400" dirty="0">
              <a:latin typeface="Times New Roman" panose="02020603050405020304" pitchFamily="18" charset="0"/>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6809740" y="3429000"/>
            <a:ext cx="3652520" cy="2579370"/>
          </a:xfrm>
          <a:prstGeom prst="rect">
            <a:avLst/>
          </a:prstGeom>
        </p:spPr>
      </p:pic>
      <p:sp>
        <p:nvSpPr>
          <p:cNvPr id="2" name="文本框 1"/>
          <p:cNvSpPr txBox="1"/>
          <p:nvPr/>
        </p:nvSpPr>
        <p:spPr>
          <a:xfrm>
            <a:off x="9976485" y="8016240"/>
            <a:ext cx="4064000" cy="368300"/>
          </a:xfrm>
          <a:prstGeom prst="rect">
            <a:avLst/>
          </a:prstGeom>
          <a:noFill/>
        </p:spPr>
        <p:txBody>
          <a:bodyPr wrap="square" rtlCol="0">
            <a:spAutoFit/>
          </a:bodyPr>
          <a:p>
            <a:endParaRPr lang="zh-CN" altLang="en-US"/>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2038" y="333375"/>
            <a:ext cx="38877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a:p>
            <a:pPr algn="ctr">
              <a:defRPr/>
            </a:pP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2211" name="文本框 7"/>
          <p:cNvSpPr txBox="1">
            <a:spLocks noChangeArrowheads="1"/>
          </p:cNvSpPr>
          <p:nvPr/>
        </p:nvSpPr>
        <p:spPr bwMode="auto">
          <a:xfrm>
            <a:off x="839788" y="1676400"/>
            <a:ext cx="10152756" cy="2953385"/>
          </a:xfrm>
          <a:prstGeom prst="rect">
            <a:avLst/>
          </a:prstGeom>
          <a:noFill/>
          <a:ln w="9525">
            <a:noFill/>
            <a:miter lim="800000"/>
          </a:ln>
        </p:spPr>
        <p:txBody>
          <a:bodyPr wrap="square">
            <a:spAutoFit/>
          </a:bodyPr>
          <a:lstStyle/>
          <a:p>
            <a:pPr marL="0" indent="711200" eaLnBrk="1" latinLnBrk="0" hangingPunct="1">
              <a:lnSpc>
                <a:spcPct val="150000"/>
              </a:lnSpc>
              <a:extLst>
                <a:ext uri="{35155182-B16C-46BC-9424-99874614C6A1}">
                  <wpsdc:indentchars xmlns:wpsdc="http://www.wps.cn/officeDocument/2017/drawingmlCustomData" val="200" checksum="3773799597"/>
                </a:ext>
              </a:extLst>
            </a:pPr>
            <a:r>
              <a:rPr lang="en-US" altLang="zh-CN" sz="2800" b="1" dirty="0">
                <a:solidFill>
                  <a:srgbClr val="7030A0"/>
                </a:solidFill>
                <a:latin typeface="Times New Roman" panose="02020603050405020304" pitchFamily="18" charset="0"/>
                <a:cs typeface="Times New Roman" panose="02020603050405020304" pitchFamily="18" charset="0"/>
              </a:rPr>
              <a:t>Keys to the Questions in this Section</a:t>
            </a:r>
            <a:endParaRPr lang="en-US" altLang="zh-CN" sz="2800" b="1" dirty="0">
              <a:solidFill>
                <a:srgbClr val="7030A0"/>
              </a:solidFill>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In spring, the weather is warm and sunny.</a:t>
            </a:r>
            <a:endParaRPr lang="en-US" altLang="zh-CN"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In summer, People can swim and go sightseeing.</a:t>
            </a:r>
            <a:endParaRPr lang="en-US" altLang="zh-CN"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Autumn is called as the “ harvest season”.</a:t>
            </a:r>
            <a:endParaRPr lang="en-US" altLang="zh-CN"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Because spring is coming soon.</a:t>
            </a:r>
            <a:endParaRPr lang="zh-CN" altLang="en-US" dirty="0">
              <a:latin typeface="Calibri" panose="020F050202020403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18116"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grpSp>
        <p:nvGrpSpPr>
          <p:cNvPr id="9" name="组合 8"/>
          <p:cNvGrpSpPr/>
          <p:nvPr/>
        </p:nvGrpSpPr>
        <p:grpSpPr>
          <a:xfrm>
            <a:off x="71755" y="1917065"/>
            <a:ext cx="12072620" cy="4464050"/>
            <a:chOff x="113" y="3019"/>
            <a:chExt cx="19012" cy="7030"/>
          </a:xfrm>
        </p:grpSpPr>
        <p:grpSp>
          <p:nvGrpSpPr>
            <p:cNvPr id="10" name="组合 9"/>
            <p:cNvGrpSpPr/>
            <p:nvPr/>
          </p:nvGrpSpPr>
          <p:grpSpPr>
            <a:xfrm>
              <a:off x="4906" y="3125"/>
              <a:ext cx="2917" cy="2916"/>
              <a:chOff x="3617767" y="1552534"/>
              <a:chExt cx="1852274" cy="1851387"/>
            </a:xfrm>
          </p:grpSpPr>
          <p:sp>
            <p:nvSpPr>
              <p:cNvPr id="11"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4" name="组合 1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7" name="组合 16"/>
            <p:cNvGrpSpPr/>
            <p:nvPr/>
          </p:nvGrpSpPr>
          <p:grpSpPr>
            <a:xfrm>
              <a:off x="7174" y="3819"/>
              <a:ext cx="3568" cy="3587"/>
              <a:chOff x="5057837" y="1992903"/>
              <a:chExt cx="2265375" cy="2278061"/>
            </a:xfrm>
          </p:grpSpPr>
          <p:sp>
            <p:nvSpPr>
              <p:cNvPr id="18"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19" name="组合 18"/>
            <p:cNvGrpSpPr/>
            <p:nvPr/>
          </p:nvGrpSpPr>
          <p:grpSpPr>
            <a:xfrm>
              <a:off x="13925" y="3019"/>
              <a:ext cx="3329" cy="3347"/>
              <a:chOff x="9344365" y="1484784"/>
              <a:chExt cx="2113788" cy="2125625"/>
            </a:xfrm>
          </p:grpSpPr>
          <p:sp>
            <p:nvSpPr>
              <p:cNvPr id="20"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2474"/>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9773" y="3019"/>
              <a:ext cx="2899" cy="2916"/>
              <a:chOff x="6708446" y="1484785"/>
              <a:chExt cx="1841077" cy="1851387"/>
            </a:xfrm>
          </p:grpSpPr>
          <p:sp>
            <p:nvSpPr>
              <p:cNvPr id="22"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23" name="组合 22"/>
            <p:cNvGrpSpPr/>
            <p:nvPr/>
          </p:nvGrpSpPr>
          <p:grpSpPr>
            <a:xfrm>
              <a:off x="2124" y="6744"/>
              <a:ext cx="13601" cy="1779"/>
              <a:chOff x="1851283" y="3850132"/>
              <a:chExt cx="8636679" cy="1129598"/>
            </a:xfrm>
          </p:grpSpPr>
          <p:sp>
            <p:nvSpPr>
              <p:cNvPr id="2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2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3"/>
                <p:cNvCxnSpPr>
                  <a:stCxn id="29" idx="6"/>
                  <a:endCxn id="31"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4"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6" name="Straight Connector 34"/>
                <p:cNvCxnSpPr>
                  <a:stCxn id="31" idx="6"/>
                  <a:endCxn id="34"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3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5"/>
                <p:cNvCxnSpPr>
                  <a:stCxn id="34" idx="6"/>
                  <a:endCxn id="3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9"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1" name="Straight Connector 36"/>
                <p:cNvCxnSpPr>
                  <a:stCxn id="37" idx="6"/>
                  <a:endCxn id="39"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44" name="Straight Connector 37"/>
              <p:cNvCxnSpPr>
                <a:stCxn id="39" idx="6"/>
                <a:endCxn id="2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5" name="Straight Connector 38"/>
              <p:cNvCxnSpPr>
                <a:stCxn id="24" idx="6"/>
                <a:endCxn id="2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4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3"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9" name="组合 88"/>
            <p:cNvGrpSpPr/>
            <p:nvPr/>
          </p:nvGrpSpPr>
          <p:grpSpPr>
            <a:xfrm>
              <a:off x="2912" y="4831"/>
              <a:ext cx="3126" cy="3175"/>
              <a:chOff x="3617767" y="1486413"/>
              <a:chExt cx="1841077" cy="1851387"/>
            </a:xfrm>
            <a:solidFill>
              <a:schemeClr val="accent2">
                <a:lumMod val="60000"/>
                <a:lumOff val="40000"/>
              </a:schemeClr>
            </a:solidFill>
          </p:grpSpPr>
          <p:sp>
            <p:nvSpPr>
              <p:cNvPr id="9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1"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defTabSz="457200">
                  <a:spcBef>
                    <a:spcPct val="20000"/>
                  </a:spcBef>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92" name="组合 91"/>
            <p:cNvGrpSpPr/>
            <p:nvPr/>
          </p:nvGrpSpPr>
          <p:grpSpPr>
            <a:xfrm>
              <a:off x="11644" y="4606"/>
              <a:ext cx="3126" cy="3175"/>
              <a:chOff x="3617767" y="1486413"/>
              <a:chExt cx="1841077" cy="1851387"/>
            </a:xfrm>
            <a:solidFill>
              <a:schemeClr val="accent4">
                <a:lumMod val="75000"/>
              </a:schemeClr>
            </a:solidFill>
          </p:grpSpPr>
          <p:sp>
            <p:nvSpPr>
              <p:cNvPr id="9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4"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5" name="组合 94"/>
            <p:cNvGrpSpPr/>
            <p:nvPr/>
          </p:nvGrpSpPr>
          <p:grpSpPr>
            <a:xfrm>
              <a:off x="16421" y="4117"/>
              <a:ext cx="2659" cy="2604"/>
              <a:chOff x="6708446" y="1484785"/>
              <a:chExt cx="1841077" cy="1851387"/>
            </a:xfrm>
          </p:grpSpPr>
          <p:sp>
            <p:nvSpPr>
              <p:cNvPr id="9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cxnSp>
          <p:nvCxnSpPr>
            <p:cNvPr id="98" name="Straight Connector 38"/>
            <p:cNvCxnSpPr>
              <a:stCxn id="25" idx="1"/>
              <a:endCxn id="9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3060"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schemeClr val="bg1">
                    <a:lumMod val="65000"/>
                  </a:schemeClr>
                </a:solidFill>
              </a:rPr>
              <a:t>CONTENTS</a:t>
            </a:r>
            <a:endParaRPr lang="en-US" altLang="zh-CN" kern="0" dirty="0">
              <a:solidFill>
                <a:schemeClr val="bg1">
                  <a:lumMod val="65000"/>
                </a:schemeClr>
              </a:solidFill>
            </a:endParaRPr>
          </a:p>
        </p:txBody>
      </p:sp>
      <p:sp>
        <p:nvSpPr>
          <p:cNvPr id="86" name="矩形 85"/>
          <p:cNvSpPr/>
          <p:nvPr/>
        </p:nvSpPr>
        <p:spPr>
          <a:xfrm>
            <a:off x="8760296" y="26064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a:p>
            <a:pPr algn="ct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8" name="组合 7"/>
          <p:cNvGrpSpPr/>
          <p:nvPr/>
        </p:nvGrpSpPr>
        <p:grpSpPr>
          <a:xfrm>
            <a:off x="71755" y="1917065"/>
            <a:ext cx="12072620" cy="4464050"/>
            <a:chOff x="113" y="3019"/>
            <a:chExt cx="19012" cy="7030"/>
          </a:xfrm>
        </p:grpSpPr>
        <p:grpSp>
          <p:nvGrpSpPr>
            <p:cNvPr id="2" name="组合 1"/>
            <p:cNvGrpSpPr/>
            <p:nvPr/>
          </p:nvGrpSpPr>
          <p:grpSpPr>
            <a:xfrm>
              <a:off x="4906" y="3125"/>
              <a:ext cx="2917" cy="2916"/>
              <a:chOff x="3617767" y="1552534"/>
              <a:chExt cx="1852274" cy="1851387"/>
            </a:xfrm>
          </p:grpSpPr>
          <p:sp>
            <p:nvSpPr>
              <p:cNvPr id="3"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4" name="组合 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6"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7" name="组合 6"/>
            <p:cNvGrpSpPr/>
            <p:nvPr/>
          </p:nvGrpSpPr>
          <p:grpSpPr>
            <a:xfrm>
              <a:off x="7174" y="3819"/>
              <a:ext cx="3568" cy="3587"/>
              <a:chOff x="5057837" y="1992903"/>
              <a:chExt cx="2265375" cy="2278061"/>
            </a:xfrm>
          </p:grpSpPr>
          <p:sp>
            <p:nvSpPr>
              <p:cNvPr id="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10" name="组合 9"/>
            <p:cNvGrpSpPr/>
            <p:nvPr/>
          </p:nvGrpSpPr>
          <p:grpSpPr>
            <a:xfrm>
              <a:off x="13925" y="3019"/>
              <a:ext cx="3329" cy="3347"/>
              <a:chOff x="9344365" y="1484784"/>
              <a:chExt cx="2113788" cy="2125625"/>
            </a:xfrm>
          </p:grpSpPr>
          <p:sp>
            <p:nvSpPr>
              <p:cNvPr id="1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12" name="组合 11"/>
            <p:cNvGrpSpPr/>
            <p:nvPr/>
          </p:nvGrpSpPr>
          <p:grpSpPr>
            <a:xfrm>
              <a:off x="9773" y="3019"/>
              <a:ext cx="2899" cy="2916"/>
              <a:chOff x="6708446" y="1484785"/>
              <a:chExt cx="1841077" cy="1851387"/>
            </a:xfrm>
          </p:grpSpPr>
          <p:sp>
            <p:nvSpPr>
              <p:cNvPr id="1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14" name="组合 13"/>
            <p:cNvGrpSpPr/>
            <p:nvPr/>
          </p:nvGrpSpPr>
          <p:grpSpPr>
            <a:xfrm>
              <a:off x="2124" y="6744"/>
              <a:ext cx="13601" cy="1779"/>
              <a:chOff x="1851283" y="3850132"/>
              <a:chExt cx="8636679" cy="1129598"/>
            </a:xfrm>
          </p:grpSpPr>
          <p:sp>
            <p:nvSpPr>
              <p:cNvPr id="15"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17"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19" name="Straight Connector 33"/>
                <p:cNvCxnSpPr>
                  <a:stCxn id="17" idx="6"/>
                  <a:endCxn id="18"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20"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1" name="Straight Connector 34"/>
                <p:cNvCxnSpPr>
                  <a:stCxn id="18" idx="6"/>
                  <a:endCxn id="20"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22"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3" name="Straight Connector 35"/>
                <p:cNvCxnSpPr>
                  <a:stCxn id="20" idx="6"/>
                  <a:endCxn id="22"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24"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29" name="Straight Connector 36"/>
                <p:cNvCxnSpPr>
                  <a:stCxn id="22" idx="6"/>
                  <a:endCxn id="24"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31" name="Straight Connector 37"/>
              <p:cNvCxnSpPr>
                <a:stCxn id="24" idx="6"/>
                <a:endCxn id="15"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3" name="Straight Connector 38"/>
              <p:cNvCxnSpPr>
                <a:stCxn id="15" idx="6"/>
                <a:endCxn id="16"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6"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7"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38"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39"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4"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8"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7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8" name="组合 87"/>
            <p:cNvGrpSpPr/>
            <p:nvPr/>
          </p:nvGrpSpPr>
          <p:grpSpPr>
            <a:xfrm>
              <a:off x="2912" y="4831"/>
              <a:ext cx="3126" cy="3175"/>
              <a:chOff x="3617767" y="1486413"/>
              <a:chExt cx="1841077" cy="1851387"/>
            </a:xfrm>
            <a:solidFill>
              <a:schemeClr val="accent2">
                <a:lumMod val="60000"/>
                <a:lumOff val="40000"/>
              </a:schemeClr>
            </a:solidFill>
          </p:grpSpPr>
          <p:sp>
            <p:nvSpPr>
              <p:cNvPr id="89"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0"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91" name="组合 90"/>
            <p:cNvGrpSpPr/>
            <p:nvPr/>
          </p:nvGrpSpPr>
          <p:grpSpPr>
            <a:xfrm>
              <a:off x="11644" y="4606"/>
              <a:ext cx="3126" cy="3175"/>
              <a:chOff x="3617767" y="1486413"/>
              <a:chExt cx="1841077" cy="1851387"/>
            </a:xfrm>
            <a:solidFill>
              <a:schemeClr val="accent4">
                <a:lumMod val="75000"/>
              </a:schemeClr>
            </a:solidFill>
          </p:grpSpPr>
          <p:sp>
            <p:nvSpPr>
              <p:cNvPr id="92"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3"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4" name="组合 93"/>
            <p:cNvGrpSpPr/>
            <p:nvPr/>
          </p:nvGrpSpPr>
          <p:grpSpPr>
            <a:xfrm>
              <a:off x="16421" y="4117"/>
              <a:ext cx="2659" cy="2604"/>
              <a:chOff x="6708446" y="1484785"/>
              <a:chExt cx="1841077" cy="1851387"/>
            </a:xfrm>
          </p:grpSpPr>
          <p:sp>
            <p:nvSpPr>
              <p:cNvPr id="9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6"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7" name="Straight Connector 38"/>
            <p:cNvCxnSpPr>
              <a:stCxn id="16" idx="1"/>
              <a:endCxn id="98"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8"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9"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Eight</a:t>
            </a:r>
            <a:endParaRPr lang="en-US" altLang="zh-CN"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2038" y="333375"/>
            <a:ext cx="38877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a:p>
            <a:pPr algn="ctr">
              <a:defRPr/>
            </a:pP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2211" name="文本框 7"/>
          <p:cNvSpPr txBox="1">
            <a:spLocks noChangeArrowheads="1"/>
          </p:cNvSpPr>
          <p:nvPr/>
        </p:nvSpPr>
        <p:spPr bwMode="auto">
          <a:xfrm>
            <a:off x="1271270" y="1701165"/>
            <a:ext cx="9187180" cy="3969385"/>
          </a:xfrm>
          <a:prstGeom prst="rect">
            <a:avLst/>
          </a:prstGeom>
          <a:noFill/>
          <a:ln w="9525">
            <a:noFill/>
            <a:miter lim="800000"/>
          </a:ln>
        </p:spPr>
        <p:txBody>
          <a:bodyPr wrap="square">
            <a:spAutoFit/>
          </a:bodyPr>
          <a:lstStyle/>
          <a:p>
            <a:pPr marL="0" indent="609600" eaLnBrk="1" latinLnBrk="0" hangingPunct="1">
              <a:lnSpc>
                <a:spcPct val="150000"/>
              </a:lnSpc>
              <a:extLst>
                <a:ext uri="{35155182-B16C-46BC-9424-99874614C6A1}">
                  <wpsdc:indentchars xmlns:wpsdc="http://www.wps.cn/officeDocument/2017/drawingmlCustomData" val="200" checksum="4158780845"/>
                </a:ext>
              </a:extLst>
            </a:pPr>
            <a:r>
              <a:rPr sz="2400" dirty="0">
                <a:latin typeface="Times New Roman" panose="02020603050405020304" pitchFamily="18" charset="0"/>
                <a:cs typeface="Times New Roman" panose="02020603050405020304" pitchFamily="18" charset="0"/>
              </a:rPr>
              <a:t>子曰：“知之为知之，不知为不知，是知也。” ——《论语》</a:t>
            </a:r>
            <a:endParaRPr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sz="2400" dirty="0">
                <a:latin typeface="Times New Roman" panose="02020603050405020304" pitchFamily="18" charset="0"/>
                <a:cs typeface="Times New Roman" panose="02020603050405020304" pitchFamily="18" charset="0"/>
              </a:rPr>
              <a:t>【中文翻译】</a:t>
            </a:r>
            <a:endParaRPr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sz="2400" dirty="0">
                <a:latin typeface="Times New Roman" panose="02020603050405020304" pitchFamily="18" charset="0"/>
                <a:cs typeface="Times New Roman" panose="02020603050405020304" pitchFamily="18" charset="0"/>
              </a:rPr>
              <a:t>孔子说：“知道的就是知道，不知道就是不知道，这就是智慧啊！”——《论语》</a:t>
            </a:r>
            <a:endParaRPr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sz="2400" dirty="0">
                <a:latin typeface="Times New Roman" panose="02020603050405020304" pitchFamily="18" charset="0"/>
                <a:cs typeface="Times New Roman" panose="02020603050405020304" pitchFamily="18" charset="0"/>
              </a:rPr>
              <a:t>【英文翻译】</a:t>
            </a:r>
            <a:endParaRPr sz="2400" dirty="0">
              <a:latin typeface="Times New Roman" panose="02020603050405020304" pitchFamily="18" charset="0"/>
              <a:cs typeface="Times New Roman" panose="02020603050405020304" pitchFamily="18" charset="0"/>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r>
              <a:rPr sz="2400" dirty="0">
                <a:latin typeface="Times New Roman" panose="02020603050405020304" pitchFamily="18" charset="0"/>
                <a:cs typeface="Times New Roman" panose="02020603050405020304" pitchFamily="18" charset="0"/>
              </a:rPr>
              <a:t>The Master said, “To know is to know, and not to know is not to know, and that is wisdom!”——</a:t>
            </a:r>
            <a:r>
              <a:rPr sz="2400" i="1" dirty="0">
                <a:latin typeface="Times New Roman" panose="02020603050405020304" pitchFamily="18" charset="0"/>
                <a:cs typeface="Times New Roman" panose="02020603050405020304" pitchFamily="18" charset="0"/>
              </a:rPr>
              <a:t>The Analects of Confucius</a:t>
            </a:r>
            <a:endParaRPr sz="2400" i="1" dirty="0">
              <a:latin typeface="Times New Roman" panose="02020603050405020304" pitchFamily="18" charset="0"/>
              <a:cs typeface="Times New Roman" panose="02020603050405020304" pitchFamily="18"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3" name="矩形 2"/>
          <p:cNvSpPr/>
          <p:nvPr/>
        </p:nvSpPr>
        <p:spPr>
          <a:xfrm rot="2700000">
            <a:off x="-1104900" y="1838325"/>
            <a:ext cx="2886075" cy="2886075"/>
          </a:xfrm>
          <a:prstGeom prst="rect">
            <a:avLst/>
          </a:prstGeom>
          <a:blipFill dpi="0" rotWithShape="1">
            <a:blip r:embed="rId1"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5" name="矩形 4"/>
          <p:cNvSpPr/>
          <p:nvPr/>
        </p:nvSpPr>
        <p:spPr>
          <a:xfrm rot="18900000">
            <a:off x="1612900" y="1354138"/>
            <a:ext cx="1533525" cy="153352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6" name="矩形 5"/>
          <p:cNvSpPr/>
          <p:nvPr/>
        </p:nvSpPr>
        <p:spPr>
          <a:xfrm rot="2700000">
            <a:off x="2234407" y="2905919"/>
            <a:ext cx="1938337" cy="1939925"/>
          </a:xfrm>
          <a:prstGeom prst="rect">
            <a:avLst/>
          </a:prstGeom>
          <a:blipFill dpi="0" rotWithShape="1">
            <a:blip r:embed="rId2"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9" name="矩形 8"/>
          <p:cNvSpPr/>
          <p:nvPr/>
        </p:nvSpPr>
        <p:spPr>
          <a:xfrm rot="18900000">
            <a:off x="1065213" y="4260850"/>
            <a:ext cx="1533525" cy="1533525"/>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0" name="矩形 9"/>
          <p:cNvSpPr/>
          <p:nvPr/>
        </p:nvSpPr>
        <p:spPr>
          <a:xfrm rot="18900000">
            <a:off x="4398963" y="2592388"/>
            <a:ext cx="1533525" cy="1535112"/>
          </a:xfrm>
          <a:prstGeom prst="rect">
            <a:avLst/>
          </a:prstGeom>
          <a:blipFill dpi="0" rotWithShape="1">
            <a:blip r:embed="rId3" cstate="print"/>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 name="矩形 10"/>
          <p:cNvSpPr/>
          <p:nvPr/>
        </p:nvSpPr>
        <p:spPr>
          <a:xfrm rot="2700000">
            <a:off x="5712619" y="3318669"/>
            <a:ext cx="2322513" cy="2320925"/>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7" name="矩形 6"/>
          <p:cNvSpPr/>
          <p:nvPr/>
        </p:nvSpPr>
        <p:spPr>
          <a:xfrm rot="18900000">
            <a:off x="4219575" y="4086225"/>
            <a:ext cx="752475" cy="752475"/>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 name="矩形 12"/>
          <p:cNvSpPr/>
          <p:nvPr/>
        </p:nvSpPr>
        <p:spPr>
          <a:xfrm rot="18900000">
            <a:off x="5891213" y="2397125"/>
            <a:ext cx="752475" cy="754063"/>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4" name="TextBox 13"/>
          <p:cNvSpPr txBox="1"/>
          <p:nvPr/>
        </p:nvSpPr>
        <p:spPr>
          <a:xfrm>
            <a:off x="8328248" y="3429000"/>
            <a:ext cx="3416320" cy="646331"/>
          </a:xfrm>
          <a:prstGeom prst="rect">
            <a:avLst/>
          </a:prstGeom>
          <a:noFill/>
        </p:spPr>
        <p:txBody>
          <a:bodyPr wrap="none">
            <a:spAutoFit/>
          </a:bodyPr>
          <a:lstStyle/>
          <a:p>
            <a:pPr fontAlgn="auto">
              <a:spcBef>
                <a:spcPts val="0"/>
              </a:spcBef>
              <a:spcAft>
                <a:spcPts val="0"/>
              </a:spcAft>
              <a:defRPr/>
            </a:pPr>
            <a:r>
              <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谢谢您的聆听！</a:t>
            </a:r>
            <a:endPar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15" name="TextBox 14"/>
          <p:cNvSpPr txBox="1">
            <a:spLocks noChangeArrowheads="1"/>
          </p:cNvSpPr>
          <p:nvPr/>
        </p:nvSpPr>
        <p:spPr bwMode="auto">
          <a:xfrm>
            <a:off x="8780463" y="4117975"/>
            <a:ext cx="2479675" cy="646113"/>
          </a:xfrm>
          <a:prstGeom prst="rect">
            <a:avLst/>
          </a:prstGeom>
          <a:noFill/>
          <a:ln w="9525">
            <a:noFill/>
            <a:miter lim="800000"/>
          </a:ln>
        </p:spPr>
        <p:txBody>
          <a:bodyPr wrap="none">
            <a:spAutoFit/>
          </a:bodyPr>
          <a:lstStyle/>
          <a:p>
            <a:r>
              <a:rPr lang="en-US" altLang="zh-CN" sz="3600" b="1">
                <a:solidFill>
                  <a:srgbClr val="7030A0"/>
                </a:solidFill>
                <a:latin typeface="Times New Roman" panose="02020603050405020304" pitchFamily="18" charset="0"/>
                <a:cs typeface="Times New Roman" panose="02020603050405020304" pitchFamily="18" charset="0"/>
              </a:rPr>
              <a:t>Thank you!</a:t>
            </a:r>
            <a:endParaRPr lang="zh-CN" altLang="en-US" sz="3600" b="1">
              <a:solidFill>
                <a:srgbClr val="7030A0"/>
              </a:solidFill>
              <a:latin typeface="Times New Roman" panose="02020603050405020304" pitchFamily="18" charset="0"/>
              <a:cs typeface="Times New Roman" panose="02020603050405020304" pitchFamily="18" charset="0"/>
            </a:endParaRPr>
          </a:p>
        </p:txBody>
      </p:sp>
      <p:sp>
        <p:nvSpPr>
          <p:cNvPr id="20" name="TextBox 19"/>
          <p:cNvSpPr txBox="1">
            <a:spLocks noChangeArrowheads="1"/>
          </p:cNvSpPr>
          <p:nvPr/>
        </p:nvSpPr>
        <p:spPr bwMode="auto">
          <a:xfrm>
            <a:off x="4368165" y="188595"/>
            <a:ext cx="7751763" cy="2122488"/>
          </a:xfrm>
          <a:prstGeom prst="rect">
            <a:avLst/>
          </a:prstGeom>
          <a:noFill/>
          <a:ln w="9525">
            <a:noFill/>
            <a:miter lim="800000"/>
          </a:ln>
        </p:spPr>
        <p:txBody>
          <a:bodyPr>
            <a:spAutoFit/>
          </a:bodyPr>
          <a:lstStyle/>
          <a:p>
            <a:r>
              <a:rPr lang="en-US" altLang="zh-CN" sz="4400">
                <a:solidFill>
                  <a:srgbClr val="7030A0"/>
                </a:solidFill>
                <a:latin typeface="Copperplate Gothic Bold"/>
              </a:rPr>
              <a:t>Oral English for Nursery School Teachers</a:t>
            </a:r>
            <a:endParaRPr lang="en-US" altLang="zh-CN" sz="4400">
              <a:solidFill>
                <a:srgbClr val="7030A0"/>
              </a:solidFill>
              <a:latin typeface="Copperplate Gothic Bold"/>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000"/>
                            </p:stCondLst>
                            <p:childTnLst>
                              <p:par>
                                <p:cTn id="29" presetID="21" presetClass="entr" presetSubtype="3"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heel(3)">
                                      <p:cBhvr>
                                        <p:cTn id="31" dur="500"/>
                                        <p:tgtEl>
                                          <p:spTgt spid="7"/>
                                        </p:tgtEl>
                                      </p:cBhvr>
                                    </p:animEffect>
                                  </p:childTnLst>
                                </p:cTn>
                              </p:par>
                              <p:par>
                                <p:cTn id="32" presetID="21" presetClass="entr" presetSubtype="3"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3)">
                                      <p:cBhvr>
                                        <p:cTn id="34" dur="500"/>
                                        <p:tgtEl>
                                          <p:spTgt spid="13"/>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2000"/>
                            </p:stCondLst>
                            <p:childTnLst>
                              <p:par>
                                <p:cTn id="40" presetID="12" presetClass="entr" presetSubtype="8" fill="hold"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p:tgtEl>
                                          <p:spTgt spid="14"/>
                                        </p:tgtEl>
                                        <p:attrNameLst>
                                          <p:attrName>ppt_x</p:attrName>
                                        </p:attrNameLst>
                                      </p:cBhvr>
                                      <p:tavLst>
                                        <p:tav tm="0">
                                          <p:val>
                                            <p:strVal val="#ppt_x-#ppt_w*1.125000"/>
                                          </p:val>
                                        </p:tav>
                                        <p:tav tm="100000">
                                          <p:val>
                                            <p:strVal val="#ppt_x"/>
                                          </p:val>
                                        </p:tav>
                                      </p:tavLst>
                                    </p:anim>
                                    <p:animEffect transition="in" filter="wipe(right)">
                                      <p:cBhvr>
                                        <p:cTn id="43" dur="250"/>
                                        <p:tgtEl>
                                          <p:spTgt spid="14"/>
                                        </p:tgtEl>
                                      </p:cBhvr>
                                    </p:animEffect>
                                  </p:childTnLst>
                                </p:cTn>
                              </p:par>
                            </p:childTnLst>
                          </p:cTn>
                        </p:par>
                        <p:par>
                          <p:cTn id="44" fill="hold">
                            <p:stCondLst>
                              <p:cond delay="225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0" grpId="0" animBg="1"/>
      <p:bldP spid="11" grpId="0" animBg="1"/>
      <p:bldP spid="7" grpId="0" animBg="1"/>
      <p:bldP spid="13" grpId="0" animBg="1"/>
      <p:bldP spid="15"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1" cstate="print"/>
          <a:stretch>
            <a:fillRect/>
          </a:stretch>
        </p:blipFill>
        <p:spPr>
          <a:xfrm>
            <a:off x="462695" y="1556792"/>
            <a:ext cx="4359071" cy="2889101"/>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175106" name="TextBox 38"/>
          <p:cNvSpPr txBox="1">
            <a:spLocks noChangeArrowheads="1"/>
          </p:cNvSpPr>
          <p:nvPr/>
        </p:nvSpPr>
        <p:spPr bwMode="auto">
          <a:xfrm>
            <a:off x="5232400" y="620713"/>
            <a:ext cx="7127875" cy="6419850"/>
          </a:xfrm>
          <a:prstGeom prst="rect">
            <a:avLst/>
          </a:prstGeom>
          <a:noFill/>
          <a:ln w="9525">
            <a:noFill/>
            <a:miter lim="800000"/>
          </a:ln>
        </p:spPr>
        <p:txBody>
          <a:bodyPr>
            <a:spAutoFit/>
          </a:bodyPr>
          <a:lstStyle/>
          <a:p>
            <a:pPr marL="342900" indent="-342900">
              <a:lnSpc>
                <a:spcPct val="130000"/>
              </a:lnSpc>
            </a:pPr>
            <a:r>
              <a:rPr lang="en-US" altLang="zh-CN" sz="280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rPr>
              <a:t>Read the Following Sentences </a:t>
            </a:r>
            <a:endParaRPr lang="en-US" altLang="zh-CN" sz="280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This fisher is selling fresh fish. /f/</a:t>
            </a:r>
            <a:endPar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These visitors lived in a small village. /v</a:t>
            </a:r>
            <a:endPar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Smiling is the best way to make friends. /s/</a:t>
            </a:r>
            <a:endPar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Let’s go to the zoo. /z/</a:t>
            </a:r>
            <a:endPar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She sells seashells on the seashore. </a:t>
            </a:r>
            <a:r>
              <a:rPr lang="en-US" altLang="zh-CN" sz="2000">
                <a:solidFill>
                  <a:srgbClr val="333333"/>
                </a:solidFill>
                <a:ea typeface="微软雅黑" panose="020B0503020204020204" pitchFamily="34" charset="-122"/>
                <a:cs typeface="Arial" panose="020B0604020202020204" pitchFamily="34" charset="0"/>
              </a:rPr>
              <a:t>/</a:t>
            </a:r>
            <a:r>
              <a:rPr lang="en-US" altLang="zh-CN" sz="2000">
                <a:solidFill>
                  <a:srgbClr val="333333"/>
                </a:solidFill>
                <a:latin typeface="Calibri" panose="020F0502020204030204" pitchFamily="34" charset="0"/>
                <a:ea typeface="MS Gothic" panose="020B0609070205080204" pitchFamily="49" charset="-128"/>
                <a:cs typeface="Arial" panose="020B0604020202020204" pitchFamily="34" charset="0"/>
              </a:rPr>
              <a:t>ʃ</a:t>
            </a:r>
            <a:r>
              <a:rPr lang="en-US" altLang="zh-CN" sz="2000">
                <a:solidFill>
                  <a:srgbClr val="333333"/>
                </a:solidFill>
                <a:ea typeface="MS Gothic" panose="020B0609070205080204" pitchFamily="49" charset="-128"/>
                <a:cs typeface="Arial" panose="020B0604020202020204" pitchFamily="34" charset="0"/>
              </a:rPr>
              <a:t>/</a:t>
            </a:r>
            <a:endParaRPr lang="en-US" altLang="zh-CN" sz="2000">
              <a:solidFill>
                <a:srgbClr val="000000"/>
              </a:solidFill>
              <a:latin typeface="Times New Roman" panose="02020603050405020304" pitchFamily="18" charset="0"/>
              <a:ea typeface="MS Gothic" panose="020B0609070205080204" pitchFamily="49" charset="-128"/>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MS Gothic" panose="020B0609070205080204" pitchFamily="49" charset="-128"/>
                <a:cs typeface="Times New Roman" panose="02020603050405020304" pitchFamily="18" charset="0"/>
              </a:rPr>
              <a:t>It’s my pleasure. </a:t>
            </a:r>
            <a:r>
              <a:rPr lang="en-US" altLang="zh-CN" sz="2800">
                <a:solidFill>
                  <a:srgbClr val="333333"/>
                </a:solidFill>
                <a:ea typeface="MS Gothic" panose="020B0609070205080204" pitchFamily="49" charset="-128"/>
                <a:cs typeface="Arial" panose="020B0604020202020204" pitchFamily="34" charset="0"/>
              </a:rPr>
              <a:t>/</a:t>
            </a:r>
            <a:r>
              <a:rPr lang="en-US" altLang="zh-CN" sz="2800">
                <a:solidFill>
                  <a:srgbClr val="333333"/>
                </a:solidFill>
                <a:latin typeface="Calibri" panose="020F0502020204030204" pitchFamily="34" charset="0"/>
                <a:ea typeface="MS Gothic" panose="020B0609070205080204" pitchFamily="49" charset="-128"/>
                <a:cs typeface="Arial" panose="020B0604020202020204" pitchFamily="34" charset="0"/>
              </a:rPr>
              <a:t>ʒ</a:t>
            </a:r>
            <a:r>
              <a:rPr lang="en-US" altLang="zh-CN" sz="2800">
                <a:solidFill>
                  <a:srgbClr val="333333"/>
                </a:solidFill>
                <a:ea typeface="MS Gothic" panose="020B0609070205080204" pitchFamily="49" charset="-128"/>
                <a:cs typeface="Arial" panose="020B0604020202020204" pitchFamily="34" charset="0"/>
              </a:rPr>
              <a:t>/</a:t>
            </a:r>
            <a:endParaRPr lang="en-US" altLang="zh-CN" sz="2800">
              <a:solidFill>
                <a:srgbClr val="000000"/>
              </a:solidFill>
              <a:latin typeface="Times New Roman" panose="02020603050405020304" pitchFamily="18" charset="0"/>
              <a:ea typeface="MS Gothic" panose="020B0609070205080204" pitchFamily="49" charset="-128"/>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MS Gothic" panose="020B0609070205080204" pitchFamily="49" charset="-128"/>
                <a:cs typeface="Times New Roman" panose="02020603050405020304" pitchFamily="18" charset="0"/>
              </a:rPr>
              <a:t>Something is better than nothing. </a:t>
            </a:r>
            <a:r>
              <a:rPr lang="en-US" altLang="zh-CN" sz="2800">
                <a:solidFill>
                  <a:srgbClr val="333333"/>
                </a:solidFill>
                <a:ea typeface="MS Gothic" panose="020B0609070205080204" pitchFamily="49" charset="-128"/>
                <a:cs typeface="Arial" panose="020B0604020202020204" pitchFamily="34" charset="0"/>
              </a:rPr>
              <a:t>/θ/</a:t>
            </a:r>
            <a:endParaRPr lang="en-US" altLang="zh-CN" sz="2800">
              <a:solidFill>
                <a:srgbClr val="000000"/>
              </a:solidFill>
              <a:latin typeface="Times New Roman" panose="02020603050405020304" pitchFamily="18" charset="0"/>
              <a:ea typeface="MS Gothic" panose="020B0609070205080204" pitchFamily="49" charset="-128"/>
              <a:cs typeface="Times New Roman" panose="02020603050405020304" pitchFamily="18" charset="0"/>
            </a:endParaRPr>
          </a:p>
          <a:p>
            <a:pPr marL="342900" indent="-342900" algn="just">
              <a:lnSpc>
                <a:spcPct val="150000"/>
              </a:lnSpc>
              <a:buFontTx/>
              <a:buAutoNum type="arabicPeriod"/>
            </a:pPr>
            <a:r>
              <a:rPr lang="en-US" altLang="zh-CN" sz="2800">
                <a:solidFill>
                  <a:srgbClr val="000000"/>
                </a:solidFill>
                <a:latin typeface="Times New Roman" panose="02020603050405020304" pitchFamily="18" charset="0"/>
                <a:ea typeface="MS Gothic" panose="020B0609070205080204" pitchFamily="49" charset="-128"/>
                <a:cs typeface="Times New Roman" panose="02020603050405020304" pitchFamily="18" charset="0"/>
              </a:rPr>
              <a:t>His father and mother went through thick and thin. </a:t>
            </a:r>
            <a:r>
              <a:rPr lang="en-US" altLang="zh-CN" sz="2800">
                <a:solidFill>
                  <a:srgbClr val="333333"/>
                </a:solidFill>
                <a:ea typeface="MS Gothic" panose="020B0609070205080204" pitchFamily="49" charset="-128"/>
                <a:cs typeface="Arial" panose="020B0604020202020204" pitchFamily="34" charset="0"/>
              </a:rPr>
              <a:t>/ð/</a:t>
            </a:r>
            <a:endParaRPr lang="en-US" altLang="zh-CN" sz="2800">
              <a:solidFill>
                <a:srgbClr val="333333"/>
              </a:solidFill>
              <a:ea typeface="MS Gothic" panose="020B0609070205080204" pitchFamily="49" charset="-128"/>
              <a:cs typeface="Arial" panose="020B0604020202020204" pitchFamily="34" charset="0"/>
            </a:endParaRPr>
          </a:p>
        </p:txBody>
      </p:sp>
      <p:sp>
        <p:nvSpPr>
          <p:cNvPr id="15" name="任意多边形 14"/>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4224338" y="333375"/>
            <a:ext cx="4464050"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childTnLst>
                          </p:cTn>
                        </p:par>
                        <p:par>
                          <p:cTn id="12" fill="hold">
                            <p:stCondLst>
                              <p:cond delay="4000"/>
                            </p:stCondLst>
                            <p:childTnLst>
                              <p:par>
                                <p:cTn id="13" presetID="47"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anim calcmode="lin" valueType="num">
                                      <p:cBhvr>
                                        <p:cTn id="16" dur="500" fill="hold"/>
                                        <p:tgtEl>
                                          <p:spTgt spid="35"/>
                                        </p:tgtEl>
                                        <p:attrNameLst>
                                          <p:attrName>ppt_x</p:attrName>
                                        </p:attrNameLst>
                                      </p:cBhvr>
                                      <p:tavLst>
                                        <p:tav tm="0">
                                          <p:val>
                                            <p:strVal val="#ppt_x"/>
                                          </p:val>
                                        </p:tav>
                                        <p:tav tm="100000">
                                          <p:val>
                                            <p:strVal val="#ppt_x"/>
                                          </p:val>
                                        </p:tav>
                                      </p:tavLst>
                                    </p:anim>
                                    <p:anim calcmode="lin" valueType="num">
                                      <p:cBhvr>
                                        <p:cTn id="17" dur="500" fill="hold"/>
                                        <p:tgtEl>
                                          <p:spTgt spid="35"/>
                                        </p:tgtEl>
                                        <p:attrNameLst>
                                          <p:attrName>ppt_y</p:attrName>
                                        </p:attrNameLst>
                                      </p:cBhvr>
                                      <p:tavLst>
                                        <p:tav tm="0">
                                          <p:val>
                                            <p:strVal val="#ppt_y-.1"/>
                                          </p:val>
                                        </p:tav>
                                        <p:tav tm="100000">
                                          <p:val>
                                            <p:strVal val="#ppt_y"/>
                                          </p:val>
                                        </p:tav>
                                      </p:tavLst>
                                    </p:anim>
                                  </p:childTnLst>
                                </p:cTn>
                              </p:par>
                            </p:childTnLst>
                          </p:cTn>
                        </p:par>
                        <p:par>
                          <p:cTn id="18" fill="hold">
                            <p:stCondLst>
                              <p:cond delay="4500"/>
                            </p:stCondLst>
                            <p:childTnLst>
                              <p:par>
                                <p:cTn id="19" presetID="22" presetClass="entr" presetSubtype="1" fill="hold" grpId="0" nodeType="afterEffect">
                                  <p:stCondLst>
                                    <p:cond delay="0"/>
                                  </p:stCondLst>
                                  <p:childTnLst>
                                    <p:set>
                                      <p:cBhvr>
                                        <p:cTn id="20" dur="1" fill="hold">
                                          <p:stCondLst>
                                            <p:cond delay="0"/>
                                          </p:stCondLst>
                                        </p:cTn>
                                        <p:tgtEl>
                                          <p:spTgt spid="175106"/>
                                        </p:tgtEl>
                                        <p:attrNameLst>
                                          <p:attrName>style.visibility</p:attrName>
                                        </p:attrNameLst>
                                      </p:cBhvr>
                                      <p:to>
                                        <p:strVal val="visible"/>
                                      </p:to>
                                    </p:set>
                                    <p:animEffect transition="in" filter="wipe(up)">
                                      <p:cBhvr>
                                        <p:cTn id="21" dur="500"/>
                                        <p:tgtEl>
                                          <p:spTgt spid="175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hidden="1"/>
          <p:cNvSpPr/>
          <p:nvPr/>
        </p:nvSpPr>
        <p:spPr>
          <a:xfrm>
            <a:off x="479425" y="836613"/>
            <a:ext cx="1406525"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1900" dirty="0">
                <a:solidFill>
                  <a:schemeClr val="bg1"/>
                </a:solidFill>
                <a:latin typeface="微软雅黑" panose="020B0503020204020204" pitchFamily="34" charset="-122"/>
                <a:ea typeface="微软雅黑" panose="020B0503020204020204" pitchFamily="34" charset="-122"/>
              </a:rPr>
              <a:t> 课前准备</a:t>
            </a:r>
            <a:endParaRPr lang="zh-CN" altLang="en-US" sz="1900" dirty="0">
              <a:solidFill>
                <a:schemeClr val="bg1"/>
              </a:solidFill>
              <a:latin typeface="微软雅黑" panose="020B0503020204020204" pitchFamily="34" charset="-122"/>
              <a:ea typeface="微软雅黑" panose="020B0503020204020204" pitchFamily="34" charset="-122"/>
            </a:endParaRPr>
          </a:p>
        </p:txBody>
      </p:sp>
      <p:sp>
        <p:nvSpPr>
          <p:cNvPr id="7" name="任意多边形 6"/>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pic>
        <p:nvPicPr>
          <p:cNvPr id="2" name="图片 1"/>
          <p:cNvPicPr>
            <a:picLocks noChangeAspect="1"/>
          </p:cNvPicPr>
          <p:nvPr/>
        </p:nvPicPr>
        <p:blipFill>
          <a:blip r:embed="rId1" cstate="print"/>
          <a:stretch>
            <a:fillRect/>
          </a:stretch>
        </p:blipFill>
        <p:spPr>
          <a:xfrm>
            <a:off x="767408" y="2149223"/>
            <a:ext cx="4390068" cy="354286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77157" name="TextBox 70"/>
          <p:cNvSpPr txBox="1">
            <a:spLocks noChangeArrowheads="1"/>
          </p:cNvSpPr>
          <p:nvPr/>
        </p:nvSpPr>
        <p:spPr bwMode="auto">
          <a:xfrm>
            <a:off x="5159375" y="1125538"/>
            <a:ext cx="6553200" cy="5045075"/>
          </a:xfrm>
          <a:prstGeom prst="rect">
            <a:avLst/>
          </a:prstGeom>
          <a:noFill/>
          <a:ln w="9525">
            <a:noFill/>
            <a:miter lim="800000"/>
          </a:ln>
        </p:spPr>
        <p:txBody>
          <a:bodyPr>
            <a:spAutoFit/>
          </a:bodyPr>
          <a:lstStyle/>
          <a:p>
            <a:pPr marL="342900" indent="-342900">
              <a:lnSpc>
                <a:spcPct val="130000"/>
              </a:lnSpc>
            </a:pPr>
            <a:r>
              <a:rPr lang="zh-CN" altLang="en-US" sz="2800">
                <a:solidFill>
                  <a:srgbClr val="7030A0"/>
                </a:solidFill>
                <a:latin typeface="宋体" panose="02010600030101010101" pitchFamily="2" charset="-122"/>
              </a:rPr>
              <a:t>在朗读英语句子的时候，除了要关注句中每个单词的正确发音之外，还需要留意句子中的连读部分，如：</a:t>
            </a:r>
            <a:endParaRPr lang="en-US" altLang="zh-CN" sz="2800">
              <a:solidFill>
                <a:srgbClr val="7030A0"/>
              </a:solidFill>
              <a:latin typeface="宋体" panose="02010600030101010101" pitchFamily="2" charset="-122"/>
            </a:endParaRPr>
          </a:p>
          <a:p>
            <a:pPr marL="342900" indent="-342900" algn="just">
              <a:lnSpc>
                <a:spcPct val="150000"/>
              </a:lnSpc>
              <a:buFontTx/>
              <a:buAutoNum type="arabicPeriod"/>
            </a:pPr>
            <a:r>
              <a:rPr lang="en-US" altLang="zh-CN" sz="2400">
                <a:solidFill>
                  <a:srgbClr val="000000"/>
                </a:solidFill>
                <a:latin typeface="Times New Roman" panose="02020603050405020304" pitchFamily="18" charset="0"/>
                <a:cs typeface="Times New Roman" panose="02020603050405020304" pitchFamily="18" charset="0"/>
              </a:rPr>
              <a:t>This fisher </a:t>
            </a:r>
            <a:r>
              <a:rPr lang="en-US" altLang="zh-CN" b="1">
                <a:solidFill>
                  <a:srgbClr val="7030A0"/>
                </a:solidFill>
              </a:rPr>
              <a:t>⌒</a:t>
            </a:r>
            <a:r>
              <a:rPr lang="en-US" altLang="zh-CN"/>
              <a:t> </a:t>
            </a:r>
            <a:r>
              <a:rPr lang="en-US" altLang="zh-CN" sz="2400">
                <a:solidFill>
                  <a:srgbClr val="000000"/>
                </a:solidFill>
                <a:latin typeface="Times New Roman" panose="02020603050405020304" pitchFamily="18" charset="0"/>
                <a:cs typeface="Times New Roman" panose="02020603050405020304" pitchFamily="18" charset="0"/>
              </a:rPr>
              <a:t>is selling fresh fish. </a:t>
            </a:r>
            <a:endParaRPr lang="en-US" altLang="zh-CN" sz="2400">
              <a:solidFill>
                <a:srgbClr val="000000"/>
              </a:solidFill>
              <a:latin typeface="Times New Roman" panose="02020603050405020304" pitchFamily="18" charset="0"/>
              <a:cs typeface="Times New Roman" panose="02020603050405020304" pitchFamily="18" charset="0"/>
            </a:endParaRPr>
          </a:p>
          <a:p>
            <a:pPr marL="342900" indent="-342900" algn="just">
              <a:lnSpc>
                <a:spcPct val="150000"/>
              </a:lnSpc>
              <a:buFontTx/>
              <a:buAutoNum type="arabicPeriod"/>
            </a:pPr>
            <a:r>
              <a:rPr lang="en-US" altLang="zh-CN" sz="2400">
                <a:solidFill>
                  <a:srgbClr val="000000"/>
                </a:solidFill>
                <a:latin typeface="Times New Roman" panose="02020603050405020304" pitchFamily="18" charset="0"/>
                <a:cs typeface="Times New Roman" panose="02020603050405020304" pitchFamily="18" charset="0"/>
              </a:rPr>
              <a:t>These visitors lived in </a:t>
            </a:r>
            <a:r>
              <a:rPr lang="en-US" altLang="zh-CN" b="1">
                <a:solidFill>
                  <a:srgbClr val="7030A0"/>
                </a:solidFill>
              </a:rPr>
              <a:t>⌒</a:t>
            </a:r>
            <a:r>
              <a:rPr lang="en-US" altLang="zh-CN"/>
              <a:t> </a:t>
            </a:r>
            <a:r>
              <a:rPr lang="en-US" altLang="zh-CN" sz="2400">
                <a:solidFill>
                  <a:srgbClr val="000000"/>
                </a:solidFill>
                <a:latin typeface="Times New Roman" panose="02020603050405020304" pitchFamily="18" charset="0"/>
                <a:cs typeface="Times New Roman" panose="02020603050405020304" pitchFamily="18" charset="0"/>
              </a:rPr>
              <a:t>a small village. </a:t>
            </a:r>
            <a:endParaRPr lang="en-US" altLang="zh-CN" sz="2400">
              <a:solidFill>
                <a:srgbClr val="000000"/>
              </a:solidFill>
              <a:latin typeface="Times New Roman" panose="02020603050405020304" pitchFamily="18" charset="0"/>
              <a:cs typeface="Times New Roman" panose="02020603050405020304" pitchFamily="18" charset="0"/>
            </a:endParaRPr>
          </a:p>
          <a:p>
            <a:pPr marL="342900" indent="-342900" algn="just">
              <a:lnSpc>
                <a:spcPct val="150000"/>
              </a:lnSpc>
              <a:buFontTx/>
              <a:buAutoNum type="arabicPeriod"/>
            </a:pPr>
            <a:r>
              <a:rPr lang="en-US" altLang="zh-CN" sz="2400">
                <a:solidFill>
                  <a:srgbClr val="000000"/>
                </a:solidFill>
                <a:latin typeface="Times New Roman" panose="02020603050405020304" pitchFamily="18" charset="0"/>
                <a:cs typeface="Times New Roman" panose="02020603050405020304" pitchFamily="18" charset="0"/>
              </a:rPr>
              <a:t>Smiling </a:t>
            </a:r>
            <a:r>
              <a:rPr lang="en-US" altLang="zh-CN" b="1">
                <a:solidFill>
                  <a:srgbClr val="7030A0"/>
                </a:solidFill>
              </a:rPr>
              <a:t>⌒</a:t>
            </a:r>
            <a:r>
              <a:rPr lang="en-US" altLang="zh-CN"/>
              <a:t> </a:t>
            </a:r>
            <a:r>
              <a:rPr lang="en-US" altLang="zh-CN" sz="2400">
                <a:solidFill>
                  <a:srgbClr val="000000"/>
                </a:solidFill>
                <a:latin typeface="Times New Roman" panose="02020603050405020304" pitchFamily="18" charset="0"/>
                <a:cs typeface="Times New Roman" panose="02020603050405020304" pitchFamily="18" charset="0"/>
              </a:rPr>
              <a:t>is the best way to make friends.</a:t>
            </a:r>
            <a:endParaRPr lang="en-US" altLang="zh-CN" sz="2400">
              <a:solidFill>
                <a:srgbClr val="000000"/>
              </a:solidFill>
              <a:latin typeface="Times New Roman" panose="02020603050405020304" pitchFamily="18" charset="0"/>
              <a:cs typeface="Times New Roman" panose="02020603050405020304" pitchFamily="18" charset="0"/>
            </a:endParaRPr>
          </a:p>
          <a:p>
            <a:pPr marL="342900" indent="-342900"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5. She sells seashells </a:t>
            </a:r>
            <a:r>
              <a:rPr lang="en-US" altLang="zh-CN" b="1">
                <a:solidFill>
                  <a:srgbClr val="7030A0"/>
                </a:solidFill>
              </a:rPr>
              <a:t>⌒</a:t>
            </a:r>
            <a:r>
              <a:rPr lang="en-US" altLang="zh-CN"/>
              <a:t> </a:t>
            </a:r>
            <a:r>
              <a:rPr lang="en-US" altLang="zh-CN" sz="2400">
                <a:solidFill>
                  <a:srgbClr val="000000"/>
                </a:solidFill>
                <a:latin typeface="Times New Roman" panose="02020603050405020304" pitchFamily="18" charset="0"/>
                <a:cs typeface="Times New Roman" panose="02020603050405020304" pitchFamily="18" charset="0"/>
              </a:rPr>
              <a:t>on the seashore. </a:t>
            </a:r>
            <a:endParaRPr lang="en-US" altLang="zh-CN" sz="2400">
              <a:solidFill>
                <a:srgbClr val="000000"/>
              </a:solidFill>
              <a:latin typeface="Times New Roman" panose="02020603050405020304" pitchFamily="18" charset="0"/>
              <a:cs typeface="Times New Roman" panose="02020603050405020304" pitchFamily="18" charset="0"/>
            </a:endParaRPr>
          </a:p>
          <a:p>
            <a:pPr marL="342900" indent="-342900"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8. His father and mother went through thick </a:t>
            </a:r>
            <a:r>
              <a:rPr lang="en-US" altLang="zh-CN" b="1">
                <a:solidFill>
                  <a:srgbClr val="7030A0"/>
                </a:solidFill>
              </a:rPr>
              <a:t>⌒</a:t>
            </a:r>
            <a:r>
              <a:rPr lang="en-US" altLang="zh-CN"/>
              <a:t> </a:t>
            </a:r>
            <a:r>
              <a:rPr lang="en-US" altLang="zh-CN" sz="2400">
                <a:solidFill>
                  <a:srgbClr val="000000"/>
                </a:solidFill>
                <a:latin typeface="Times New Roman" panose="02020603050405020304" pitchFamily="18" charset="0"/>
                <a:cs typeface="Times New Roman" panose="02020603050405020304" pitchFamily="18" charset="0"/>
              </a:rPr>
              <a:t>and thin. </a:t>
            </a:r>
            <a:endParaRPr lang="en-US" altLang="zh-CN" sz="240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2" presetClass="entr" presetSubtype="12"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2" presetClass="entr" presetSubtype="1" fill="hold" grpId="0" nodeType="afterEffect">
                                  <p:stCondLst>
                                    <p:cond delay="0"/>
                                  </p:stCondLst>
                                  <p:childTnLst>
                                    <p:set>
                                      <p:cBhvr>
                                        <p:cTn id="24" dur="1" fill="hold">
                                          <p:stCondLst>
                                            <p:cond delay="0"/>
                                          </p:stCondLst>
                                        </p:cTn>
                                        <p:tgtEl>
                                          <p:spTgt spid="177157"/>
                                        </p:tgtEl>
                                        <p:attrNameLst>
                                          <p:attrName>style.visibility</p:attrName>
                                        </p:attrNameLst>
                                      </p:cBhvr>
                                      <p:to>
                                        <p:strVal val="visible"/>
                                      </p:to>
                                    </p:set>
                                    <p:animEffect transition="in" filter="wipe(up)">
                                      <p:cBhvr>
                                        <p:cTn id="25" dur="500"/>
                                        <p:tgtEl>
                                          <p:spTgt spid="177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7" grpId="0" animBg="1"/>
      <p:bldP spid="13" grpId="0" animBg="1"/>
      <p:bldP spid="177157"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79204"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grpSp>
        <p:nvGrpSpPr>
          <p:cNvPr id="8" name="组合 7"/>
          <p:cNvGrpSpPr/>
          <p:nvPr/>
        </p:nvGrpSpPr>
        <p:grpSpPr>
          <a:xfrm>
            <a:off x="71755" y="1917065"/>
            <a:ext cx="12072620" cy="4464050"/>
            <a:chOff x="113" y="3019"/>
            <a:chExt cx="19012" cy="7030"/>
          </a:xfrm>
        </p:grpSpPr>
        <p:grpSp>
          <p:nvGrpSpPr>
            <p:cNvPr id="9" name="组合 8"/>
            <p:cNvGrpSpPr/>
            <p:nvPr/>
          </p:nvGrpSpPr>
          <p:grpSpPr>
            <a:xfrm>
              <a:off x="4906" y="3125"/>
              <a:ext cx="2917" cy="2916"/>
              <a:chOff x="3617767" y="1552534"/>
              <a:chExt cx="1852274" cy="1851387"/>
            </a:xfrm>
          </p:grpSpPr>
          <p:sp>
            <p:nvSpPr>
              <p:cNvPr id="10"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1" name="组合 10"/>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4"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5"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6" name="组合 15"/>
            <p:cNvGrpSpPr/>
            <p:nvPr/>
          </p:nvGrpSpPr>
          <p:grpSpPr>
            <a:xfrm>
              <a:off x="7174" y="3819"/>
              <a:ext cx="3568" cy="3587"/>
              <a:chOff x="5057837" y="1992903"/>
              <a:chExt cx="2265375" cy="2278061"/>
            </a:xfrm>
          </p:grpSpPr>
          <p:sp>
            <p:nvSpPr>
              <p:cNvPr id="17"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13925" y="3019"/>
              <a:ext cx="3329" cy="3347"/>
              <a:chOff x="9344365" y="1484784"/>
              <a:chExt cx="2113788" cy="2125625"/>
            </a:xfrm>
          </p:grpSpPr>
          <p:sp>
            <p:nvSpPr>
              <p:cNvPr id="19"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20" name="组合 19"/>
            <p:cNvGrpSpPr/>
            <p:nvPr/>
          </p:nvGrpSpPr>
          <p:grpSpPr>
            <a:xfrm>
              <a:off x="9773" y="3019"/>
              <a:ext cx="2899" cy="2916"/>
              <a:chOff x="6708446" y="1484785"/>
              <a:chExt cx="1841077" cy="1851387"/>
            </a:xfrm>
          </p:grpSpPr>
          <p:sp>
            <p:nvSpPr>
              <p:cNvPr id="21"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22" name="组合 21"/>
            <p:cNvGrpSpPr/>
            <p:nvPr/>
          </p:nvGrpSpPr>
          <p:grpSpPr>
            <a:xfrm>
              <a:off x="2124" y="6744"/>
              <a:ext cx="13601" cy="1779"/>
              <a:chOff x="1851283" y="3850132"/>
              <a:chExt cx="8636679" cy="1129598"/>
            </a:xfrm>
          </p:grpSpPr>
          <p:sp>
            <p:nvSpPr>
              <p:cNvPr id="23"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25"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9"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1" name="Straight Connector 33"/>
                <p:cNvCxnSpPr>
                  <a:stCxn id="25" idx="6"/>
                  <a:endCxn id="29"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3"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4" name="Straight Connector 34"/>
                <p:cNvCxnSpPr>
                  <a:stCxn id="29" idx="6"/>
                  <a:endCxn id="33"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36"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7" name="Straight Connector 35"/>
                <p:cNvCxnSpPr>
                  <a:stCxn id="33" idx="6"/>
                  <a:endCxn id="36"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9" name="Straight Connector 36"/>
                <p:cNvCxnSpPr>
                  <a:stCxn id="36" idx="6"/>
                  <a:endCxn id="3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41" name="Straight Connector 37"/>
              <p:cNvCxnSpPr>
                <a:stCxn id="38" idx="6"/>
                <a:endCxn id="23"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4" name="Straight Connector 38"/>
              <p:cNvCxnSpPr>
                <a:stCxn id="23" idx="6"/>
                <a:endCxn id="24"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45"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8"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49"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3"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8" name="组合 87"/>
            <p:cNvGrpSpPr/>
            <p:nvPr/>
          </p:nvGrpSpPr>
          <p:grpSpPr>
            <a:xfrm>
              <a:off x="2912" y="4831"/>
              <a:ext cx="3126" cy="3175"/>
              <a:chOff x="3617767" y="1486413"/>
              <a:chExt cx="1841077" cy="1851387"/>
            </a:xfrm>
            <a:solidFill>
              <a:schemeClr val="accent2">
                <a:lumMod val="60000"/>
                <a:lumOff val="40000"/>
              </a:schemeClr>
            </a:solidFill>
          </p:grpSpPr>
          <p:sp>
            <p:nvSpPr>
              <p:cNvPr id="89"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0"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91" name="组合 90"/>
            <p:cNvGrpSpPr/>
            <p:nvPr/>
          </p:nvGrpSpPr>
          <p:grpSpPr>
            <a:xfrm>
              <a:off x="11644" y="4606"/>
              <a:ext cx="3126" cy="3175"/>
              <a:chOff x="3617767" y="1486413"/>
              <a:chExt cx="1841077" cy="1851387"/>
            </a:xfrm>
            <a:solidFill>
              <a:schemeClr val="accent4">
                <a:lumMod val="75000"/>
              </a:schemeClr>
            </a:solidFill>
          </p:grpSpPr>
          <p:sp>
            <p:nvSpPr>
              <p:cNvPr id="92"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3"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4" name="组合 93"/>
            <p:cNvGrpSpPr/>
            <p:nvPr/>
          </p:nvGrpSpPr>
          <p:grpSpPr>
            <a:xfrm>
              <a:off x="16421" y="4117"/>
              <a:ext cx="2659" cy="2604"/>
              <a:chOff x="6708446" y="1484785"/>
              <a:chExt cx="1841077" cy="1851387"/>
            </a:xfrm>
          </p:grpSpPr>
          <p:sp>
            <p:nvSpPr>
              <p:cNvPr id="9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6"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7" name="Straight Connector 38"/>
            <p:cNvCxnSpPr>
              <a:stCxn id="24" idx="1"/>
              <a:endCxn id="98"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8"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9"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Two</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chemeClr val="tx1"/>
                </a:solidFill>
                <a:latin typeface="Arial" panose="020B0604020202020204" pitchFamily="34" charset="0"/>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
        <p:nvSpPr>
          <p:cNvPr id="181251" name="文本框 1"/>
          <p:cNvSpPr txBox="1">
            <a:spLocks noChangeArrowheads="1"/>
          </p:cNvSpPr>
          <p:nvPr/>
        </p:nvSpPr>
        <p:spPr bwMode="auto">
          <a:xfrm>
            <a:off x="4151313" y="950913"/>
            <a:ext cx="7581900" cy="5295900"/>
          </a:xfrm>
          <a:prstGeom prst="rect">
            <a:avLst/>
          </a:prstGeom>
          <a:noFill/>
          <a:ln w="9525">
            <a:noFill/>
            <a:miter lim="800000"/>
          </a:ln>
        </p:spPr>
        <p:txBody>
          <a:bodyPr>
            <a:spAutoFit/>
          </a:bodyPr>
          <a:lstStyle/>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spring</a:t>
            </a:r>
            <a:r>
              <a:rPr lang="zh-CN" altLang="en-US" sz="2400">
                <a:solidFill>
                  <a:srgbClr val="000000"/>
                </a:solidFill>
                <a:latin typeface="Times New Roman" panose="02020603050405020304" pitchFamily="18" charset="0"/>
                <a:cs typeface="Times New Roman" panose="02020603050405020304" pitchFamily="18" charset="0"/>
              </a:rPr>
              <a:t>春</a:t>
            </a:r>
            <a:r>
              <a:rPr lang="en-US" altLang="zh-CN" sz="2400">
                <a:solidFill>
                  <a:srgbClr val="000000"/>
                </a:solidFill>
                <a:latin typeface="Times New Roman" panose="02020603050405020304" pitchFamily="18" charset="0"/>
                <a:cs typeface="Times New Roman" panose="02020603050405020304" pitchFamily="18" charset="0"/>
              </a:rPr>
              <a:t>[spr</a:t>
            </a:r>
            <a:r>
              <a:rPr lang="en-US" altLang="zh-CN" sz="2400">
                <a:solidFill>
                  <a:srgbClr val="000000"/>
                </a:solidFill>
                <a:latin typeface="Calibri" panose="020F0502020204030204" pitchFamily="34" charset="0"/>
                <a:ea typeface="MS Gothic" panose="020B0609070205080204" pitchFamily="49" charset="-128"/>
              </a:rPr>
              <a:t>ɪ</a:t>
            </a:r>
            <a:r>
              <a:rPr lang="en-US" altLang="zh-CN" sz="2400">
                <a:solidFill>
                  <a:srgbClr val="000000"/>
                </a:solidFill>
                <a:latin typeface="Times New Roman" panose="02020603050405020304" pitchFamily="18" charset="0"/>
                <a:cs typeface="Times New Roman" panose="02020603050405020304" pitchFamily="18" charset="0"/>
              </a:rPr>
              <a:t>ŋ]                    summer </a:t>
            </a:r>
            <a:r>
              <a:rPr lang="zh-CN" altLang="en-US" sz="2400">
                <a:solidFill>
                  <a:srgbClr val="000000"/>
                </a:solidFill>
                <a:latin typeface="Times New Roman" panose="02020603050405020304" pitchFamily="18" charset="0"/>
                <a:cs typeface="Times New Roman" panose="02020603050405020304" pitchFamily="18" charset="0"/>
              </a:rPr>
              <a:t>夏</a:t>
            </a:r>
            <a:r>
              <a:rPr lang="zh-CN" altLang="en-US" sz="2000">
                <a:solidFill>
                  <a:srgbClr val="333333"/>
                </a:solidFill>
                <a:latin typeface="Times New Roman" panose="02020603050405020304" pitchFamily="18" charset="0"/>
                <a:cs typeface="Arial" panose="020B0604020202020204" pitchFamily="34" charset="0"/>
              </a:rPr>
              <a:t> </a:t>
            </a:r>
            <a:r>
              <a:rPr lang="en-US" altLang="zh-CN" sz="2000">
                <a:solidFill>
                  <a:srgbClr val="333333"/>
                </a:solidFill>
                <a:cs typeface="Arial" panose="020B0604020202020204" pitchFamily="34" charset="0"/>
              </a:rPr>
              <a:t>['s</a:t>
            </a:r>
            <a:r>
              <a:rPr lang="en-US" altLang="zh-CN" sz="2000">
                <a:solidFill>
                  <a:srgbClr val="333333"/>
                </a:solidFill>
                <a:latin typeface="Calibri" panose="020F0502020204030204" pitchFamily="34" charset="0"/>
                <a:ea typeface="MS Gothic" panose="020B0609070205080204" pitchFamily="49" charset="-128"/>
              </a:rPr>
              <a:t>ʌ</a:t>
            </a:r>
            <a:r>
              <a:rPr lang="en-US" altLang="zh-CN" sz="2000">
                <a:solidFill>
                  <a:srgbClr val="333333"/>
                </a:solidFill>
                <a:cs typeface="Arial" panose="020B0604020202020204" pitchFamily="34" charset="0"/>
              </a:rPr>
              <a:t>mə]</a:t>
            </a:r>
            <a:r>
              <a:rPr lang="en-US" altLang="zh-CN" sz="2000">
                <a:solidFill>
                  <a:srgbClr val="333333"/>
                </a:solidFill>
                <a:latin typeface="Times New Roman" panose="02020603050405020304" pitchFamily="18" charset="0"/>
                <a:cs typeface="Arial" panose="020B0604020202020204" pitchFamily="34" charset="0"/>
              </a:rPr>
              <a:t> </a:t>
            </a:r>
            <a:r>
              <a:rPr lang="en-US" altLang="zh-CN" sz="2000">
                <a:solidFill>
                  <a:srgbClr val="000000"/>
                </a:solidFill>
                <a:latin typeface="Times New Roman" panose="02020603050405020304" pitchFamily="18" charset="0"/>
                <a:cs typeface="Times New Roman" panose="02020603050405020304" pitchFamily="18" charset="0"/>
              </a:rPr>
              <a:t>                </a:t>
            </a:r>
            <a:endParaRPr lang="en-US" altLang="zh-CN" sz="20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000">
                <a:solidFill>
                  <a:srgbClr val="000000"/>
                </a:solidFill>
                <a:latin typeface="Times New Roman" panose="02020603050405020304" pitchFamily="18" charset="0"/>
                <a:cs typeface="Times New Roman" panose="02020603050405020304" pitchFamily="18" charset="0"/>
              </a:rPr>
              <a:t>autumn</a:t>
            </a:r>
            <a:r>
              <a:rPr lang="zh-CN" altLang="en-US" sz="2000">
                <a:solidFill>
                  <a:srgbClr val="000000"/>
                </a:solidFill>
                <a:latin typeface="Times New Roman" panose="02020603050405020304" pitchFamily="18" charset="0"/>
                <a:cs typeface="Times New Roman" panose="02020603050405020304" pitchFamily="18" charset="0"/>
              </a:rPr>
              <a:t>秋</a:t>
            </a:r>
            <a:r>
              <a:rPr lang="en-US" altLang="zh-CN" sz="20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400">
                <a:solidFill>
                  <a:srgbClr val="000000"/>
                </a:solidFill>
                <a:latin typeface="Calibri" panose="020F0502020204030204" pitchFamily="34" charset="0"/>
                <a:ea typeface="MS Gothic" panose="020B0609070205080204" pitchFamily="49" charset="-128"/>
              </a:rPr>
              <a:t>ɔ</a:t>
            </a:r>
            <a:r>
              <a:rPr lang="en-US" altLang="zh-CN" sz="2400">
                <a:solidFill>
                  <a:srgbClr val="000000"/>
                </a:solidFill>
                <a:latin typeface="Times New Roman" panose="02020603050405020304" pitchFamily="18" charset="0"/>
                <a:cs typeface="Times New Roman" panose="02020603050405020304" pitchFamily="18" charset="0"/>
              </a:rPr>
              <a:t>:təm]                  winter </a:t>
            </a:r>
            <a:r>
              <a:rPr lang="zh-CN" altLang="en-US" sz="2400">
                <a:solidFill>
                  <a:srgbClr val="000000"/>
                </a:solidFill>
                <a:latin typeface="Times New Roman" panose="02020603050405020304" pitchFamily="18" charset="0"/>
                <a:cs typeface="Times New Roman" panose="02020603050405020304" pitchFamily="18" charset="0"/>
              </a:rPr>
              <a:t>冬 </a:t>
            </a:r>
            <a:r>
              <a:rPr lang="en-US" altLang="zh-CN" sz="24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400">
                <a:solidFill>
                  <a:srgbClr val="000000"/>
                </a:solidFill>
                <a:latin typeface="Times New Roman" panose="02020603050405020304" pitchFamily="18" charset="0"/>
                <a:cs typeface="Times New Roman" panose="02020603050405020304" pitchFamily="18" charset="0"/>
              </a:rPr>
              <a:t>w</a:t>
            </a:r>
            <a:r>
              <a:rPr lang="en-US" altLang="zh-CN" sz="2400">
                <a:solidFill>
                  <a:srgbClr val="000000"/>
                </a:solidFill>
                <a:latin typeface="Calibri" panose="020F0502020204030204" pitchFamily="34" charset="0"/>
                <a:ea typeface="MS Gothic" panose="020B0609070205080204" pitchFamily="49" charset="-128"/>
              </a:rPr>
              <a:t>ɪ</a:t>
            </a:r>
            <a:r>
              <a:rPr lang="en-US" altLang="zh-CN" sz="2400">
                <a:solidFill>
                  <a:srgbClr val="000000"/>
                </a:solidFill>
                <a:latin typeface="Times New Roman" panose="02020603050405020304" pitchFamily="18" charset="0"/>
                <a:cs typeface="Times New Roman" panose="02020603050405020304" pitchFamily="18" charset="0"/>
              </a:rPr>
              <a:t>ntə(r)]                         </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weather report </a:t>
            </a:r>
            <a:r>
              <a:rPr lang="zh-CN" altLang="en-US" sz="2400">
                <a:solidFill>
                  <a:srgbClr val="000000"/>
                </a:solidFill>
                <a:latin typeface="Times New Roman" panose="02020603050405020304" pitchFamily="18" charset="0"/>
                <a:cs typeface="Times New Roman" panose="02020603050405020304" pitchFamily="18" charset="0"/>
              </a:rPr>
              <a:t>天气预报</a:t>
            </a:r>
            <a:r>
              <a:rPr lang="en-US" altLang="zh-CN" sz="24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400">
                <a:solidFill>
                  <a:srgbClr val="000000"/>
                </a:solidFill>
                <a:latin typeface="Times New Roman" panose="02020603050405020304" pitchFamily="18" charset="0"/>
                <a:cs typeface="Times New Roman" panose="02020603050405020304" pitchFamily="18" charset="0"/>
              </a:rPr>
              <a:t>weðə ri</a:t>
            </a:r>
            <a:r>
              <a:rPr lang="en-US" altLang="zh-CN">
                <a:solidFill>
                  <a:srgbClr val="333333"/>
                </a:solidFill>
              </a:rPr>
              <a:t>'</a:t>
            </a:r>
            <a:r>
              <a:rPr lang="en-US" altLang="zh-CN" sz="2400">
                <a:solidFill>
                  <a:srgbClr val="000000"/>
                </a:solidFill>
                <a:latin typeface="Times New Roman" panose="02020603050405020304" pitchFamily="18" charset="0"/>
                <a:cs typeface="Times New Roman" panose="02020603050405020304" pitchFamily="18" charset="0"/>
              </a:rPr>
              <a:t>p</a:t>
            </a:r>
            <a:r>
              <a:rPr lang="en-US" altLang="zh-CN" sz="2400">
                <a:solidFill>
                  <a:srgbClr val="000000"/>
                </a:solidFill>
                <a:latin typeface="Calibri" panose="020F0502020204030204" pitchFamily="34" charset="0"/>
                <a:ea typeface="MS Gothic" panose="020B0609070205080204" pitchFamily="49" charset="-128"/>
              </a:rPr>
              <a:t>ɔ</a:t>
            </a:r>
            <a:r>
              <a:rPr lang="en-US" altLang="zh-CN" sz="2400">
                <a:solidFill>
                  <a:srgbClr val="000000"/>
                </a:solidFill>
                <a:latin typeface="Times New Roman" panose="02020603050405020304" pitchFamily="18" charset="0"/>
                <a:cs typeface="Times New Roman" panose="02020603050405020304" pitchFamily="18" charset="0"/>
              </a:rPr>
              <a:t>:t]    cloudy </a:t>
            </a:r>
            <a:r>
              <a:rPr lang="zh-CN" altLang="en-US" sz="2400">
                <a:solidFill>
                  <a:srgbClr val="000000"/>
                </a:solidFill>
                <a:latin typeface="Times New Roman" panose="02020603050405020304" pitchFamily="18" charset="0"/>
                <a:cs typeface="Times New Roman" panose="02020603050405020304" pitchFamily="18" charset="0"/>
              </a:rPr>
              <a:t>多云的</a:t>
            </a:r>
            <a:r>
              <a:rPr lang="en-US" altLang="zh-CN" sz="24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400">
                <a:solidFill>
                  <a:srgbClr val="000000"/>
                </a:solidFill>
                <a:latin typeface="Times New Roman" panose="02020603050405020304" pitchFamily="18" charset="0"/>
                <a:cs typeface="Times New Roman" panose="02020603050405020304" pitchFamily="18" charset="0"/>
              </a:rPr>
              <a:t>kla</a:t>
            </a:r>
            <a:r>
              <a:rPr lang="en-US" altLang="zh-CN" sz="2400">
                <a:solidFill>
                  <a:srgbClr val="000000"/>
                </a:solidFill>
                <a:latin typeface="Calibri" panose="020F0502020204030204" pitchFamily="34" charset="0"/>
                <a:ea typeface="MS Gothic" panose="020B0609070205080204" pitchFamily="49" charset="-128"/>
              </a:rPr>
              <a:t>ʊ</a:t>
            </a:r>
            <a:r>
              <a:rPr lang="en-US" altLang="zh-CN" sz="2400">
                <a:solidFill>
                  <a:srgbClr val="000000"/>
                </a:solidFill>
                <a:latin typeface="Times New Roman" panose="02020603050405020304" pitchFamily="18" charset="0"/>
                <a:cs typeface="Times New Roman" panose="02020603050405020304" pitchFamily="18" charset="0"/>
              </a:rPr>
              <a:t>di]     </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cold </a:t>
            </a:r>
            <a:r>
              <a:rPr lang="zh-CN" altLang="en-US" sz="2400">
                <a:solidFill>
                  <a:srgbClr val="000000"/>
                </a:solidFill>
                <a:latin typeface="Times New Roman" panose="02020603050405020304" pitchFamily="18" charset="0"/>
                <a:cs typeface="Times New Roman" panose="02020603050405020304" pitchFamily="18" charset="0"/>
              </a:rPr>
              <a:t>寒冷的</a:t>
            </a:r>
            <a:r>
              <a:rPr lang="en-US" altLang="zh-CN" sz="2400">
                <a:solidFill>
                  <a:srgbClr val="000000"/>
                </a:solidFill>
                <a:latin typeface="Times New Roman" panose="02020603050405020304" pitchFamily="18" charset="0"/>
                <a:cs typeface="Times New Roman" panose="02020603050405020304" pitchFamily="18" charset="0"/>
              </a:rPr>
              <a:t>[kə</a:t>
            </a:r>
            <a:r>
              <a:rPr lang="en-US" altLang="zh-CN" sz="2400">
                <a:solidFill>
                  <a:srgbClr val="000000"/>
                </a:solidFill>
                <a:latin typeface="Calibri" panose="020F0502020204030204" pitchFamily="34" charset="0"/>
                <a:ea typeface="MS Gothic" panose="020B0609070205080204" pitchFamily="49" charset="-128"/>
              </a:rPr>
              <a:t>ʊ</a:t>
            </a:r>
            <a:r>
              <a:rPr lang="en-US" altLang="zh-CN" sz="2400">
                <a:solidFill>
                  <a:srgbClr val="000000"/>
                </a:solidFill>
                <a:latin typeface="Times New Roman" panose="02020603050405020304" pitchFamily="18" charset="0"/>
                <a:cs typeface="Times New Roman" panose="02020603050405020304" pitchFamily="18" charset="0"/>
              </a:rPr>
              <a:t>ld]                  warm </a:t>
            </a:r>
            <a:r>
              <a:rPr lang="zh-CN" altLang="en-US" sz="2400">
                <a:solidFill>
                  <a:srgbClr val="000000"/>
                </a:solidFill>
                <a:latin typeface="Times New Roman" panose="02020603050405020304" pitchFamily="18" charset="0"/>
                <a:cs typeface="Times New Roman" panose="02020603050405020304" pitchFamily="18" charset="0"/>
              </a:rPr>
              <a:t>温暖的 </a:t>
            </a:r>
            <a:r>
              <a:rPr lang="en-US" altLang="zh-CN" sz="2400">
                <a:solidFill>
                  <a:srgbClr val="000000"/>
                </a:solidFill>
                <a:latin typeface="Times New Roman" panose="02020603050405020304" pitchFamily="18" charset="0"/>
                <a:cs typeface="Times New Roman" panose="02020603050405020304" pitchFamily="18" charset="0"/>
              </a:rPr>
              <a:t>[w</a:t>
            </a:r>
            <a:r>
              <a:rPr lang="en-US" altLang="zh-CN" sz="2400">
                <a:solidFill>
                  <a:srgbClr val="000000"/>
                </a:solidFill>
                <a:latin typeface="Calibri" panose="020F0502020204030204" pitchFamily="34" charset="0"/>
                <a:ea typeface="MS Gothic" panose="020B0609070205080204" pitchFamily="49" charset="-128"/>
              </a:rPr>
              <a:t>ɔ</a:t>
            </a:r>
            <a:r>
              <a:rPr lang="en-US" altLang="zh-CN" sz="2400">
                <a:solidFill>
                  <a:srgbClr val="000000"/>
                </a:solidFill>
                <a:latin typeface="Times New Roman" panose="02020603050405020304" pitchFamily="18" charset="0"/>
                <a:cs typeface="Times New Roman" panose="02020603050405020304" pitchFamily="18" charset="0"/>
              </a:rPr>
              <a:t>:m]                   </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cool </a:t>
            </a:r>
            <a:r>
              <a:rPr lang="zh-CN" altLang="en-US" sz="2400">
                <a:solidFill>
                  <a:srgbClr val="000000"/>
                </a:solidFill>
                <a:latin typeface="Times New Roman" panose="02020603050405020304" pitchFamily="18" charset="0"/>
                <a:cs typeface="Times New Roman" panose="02020603050405020304" pitchFamily="18" charset="0"/>
              </a:rPr>
              <a:t>凉爽的</a:t>
            </a:r>
            <a:r>
              <a:rPr lang="en-US" altLang="zh-CN" sz="2400">
                <a:solidFill>
                  <a:srgbClr val="000000"/>
                </a:solidFill>
                <a:latin typeface="Times New Roman" panose="02020603050405020304" pitchFamily="18" charset="0"/>
                <a:cs typeface="Times New Roman" panose="02020603050405020304" pitchFamily="18" charset="0"/>
              </a:rPr>
              <a:t>[ku:l]                   snowy </a:t>
            </a:r>
            <a:r>
              <a:rPr lang="zh-CN" altLang="en-US" sz="2400">
                <a:solidFill>
                  <a:srgbClr val="000000"/>
                </a:solidFill>
                <a:latin typeface="Times New Roman" panose="02020603050405020304" pitchFamily="18" charset="0"/>
                <a:cs typeface="Times New Roman" panose="02020603050405020304" pitchFamily="18" charset="0"/>
              </a:rPr>
              <a:t>下雪的</a:t>
            </a:r>
            <a:r>
              <a:rPr lang="en-US" altLang="zh-CN" sz="24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400">
                <a:solidFill>
                  <a:srgbClr val="000000"/>
                </a:solidFill>
                <a:latin typeface="Times New Roman" panose="02020603050405020304" pitchFamily="18" charset="0"/>
                <a:cs typeface="Times New Roman" panose="02020603050405020304" pitchFamily="18" charset="0"/>
              </a:rPr>
              <a:t>snə</a:t>
            </a:r>
            <a:r>
              <a:rPr lang="en-US" altLang="zh-CN" sz="2400">
                <a:solidFill>
                  <a:srgbClr val="000000"/>
                </a:solidFill>
                <a:latin typeface="Calibri" panose="020F0502020204030204" pitchFamily="34" charset="0"/>
                <a:ea typeface="MS Gothic" panose="020B0609070205080204" pitchFamily="49" charset="-128"/>
              </a:rPr>
              <a:t>ʊ</a:t>
            </a:r>
            <a:r>
              <a:rPr lang="en-US" altLang="zh-CN" sz="2400">
                <a:solidFill>
                  <a:srgbClr val="000000"/>
                </a:solidFill>
                <a:latin typeface="Times New Roman" panose="02020603050405020304" pitchFamily="18" charset="0"/>
                <a:cs typeface="Times New Roman" panose="02020603050405020304" pitchFamily="18" charset="0"/>
              </a:rPr>
              <a:t>i]       </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sunny </a:t>
            </a:r>
            <a:r>
              <a:rPr lang="zh-CN" altLang="en-US" sz="2400">
                <a:solidFill>
                  <a:srgbClr val="000000"/>
                </a:solidFill>
                <a:latin typeface="Times New Roman" panose="02020603050405020304" pitchFamily="18" charset="0"/>
                <a:cs typeface="Times New Roman" panose="02020603050405020304" pitchFamily="18" charset="0"/>
              </a:rPr>
              <a:t>晴朗的</a:t>
            </a:r>
            <a:r>
              <a:rPr lang="en-US" altLang="zh-CN" sz="24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400">
                <a:solidFill>
                  <a:srgbClr val="000000"/>
                </a:solidFill>
                <a:latin typeface="Times New Roman" panose="02020603050405020304" pitchFamily="18" charset="0"/>
                <a:cs typeface="Times New Roman" panose="02020603050405020304" pitchFamily="18" charset="0"/>
              </a:rPr>
              <a:t>s</a:t>
            </a:r>
            <a:r>
              <a:rPr lang="en-US" altLang="zh-CN" sz="2400">
                <a:solidFill>
                  <a:srgbClr val="000000"/>
                </a:solidFill>
                <a:latin typeface="Calibri" panose="020F0502020204030204" pitchFamily="34" charset="0"/>
                <a:ea typeface="MS Gothic" panose="020B0609070205080204" pitchFamily="49" charset="-128"/>
              </a:rPr>
              <a:t>ʌ</a:t>
            </a:r>
            <a:r>
              <a:rPr lang="en-US" altLang="zh-CN" sz="2400">
                <a:solidFill>
                  <a:srgbClr val="000000"/>
                </a:solidFill>
                <a:latin typeface="Times New Roman" panose="02020603050405020304" pitchFamily="18" charset="0"/>
                <a:cs typeface="Times New Roman" panose="02020603050405020304" pitchFamily="18" charset="0"/>
              </a:rPr>
              <a:t>ni]                 hot </a:t>
            </a:r>
            <a:r>
              <a:rPr lang="zh-CN" altLang="en-US" sz="2400">
                <a:solidFill>
                  <a:srgbClr val="000000"/>
                </a:solidFill>
                <a:latin typeface="Times New Roman" panose="02020603050405020304" pitchFamily="18" charset="0"/>
                <a:cs typeface="Times New Roman" panose="02020603050405020304" pitchFamily="18" charset="0"/>
              </a:rPr>
              <a:t>炎热的</a:t>
            </a:r>
            <a:r>
              <a:rPr lang="en-US" altLang="zh-CN" sz="2400">
                <a:solidFill>
                  <a:srgbClr val="000000"/>
                </a:solidFill>
                <a:latin typeface="Times New Roman" panose="02020603050405020304" pitchFamily="18" charset="0"/>
                <a:cs typeface="Times New Roman" panose="02020603050405020304" pitchFamily="18" charset="0"/>
              </a:rPr>
              <a:t>[h</a:t>
            </a:r>
            <a:r>
              <a:rPr lang="en-US" altLang="zh-CN" sz="2400">
                <a:solidFill>
                  <a:srgbClr val="000000"/>
                </a:solidFill>
                <a:latin typeface="Calibri" panose="020F0502020204030204" pitchFamily="34" charset="0"/>
                <a:ea typeface="MS Gothic" panose="020B0609070205080204" pitchFamily="49" charset="-128"/>
              </a:rPr>
              <a:t>ɒ</a:t>
            </a:r>
            <a:r>
              <a:rPr lang="en-US" altLang="zh-CN" sz="2400">
                <a:solidFill>
                  <a:srgbClr val="000000"/>
                </a:solidFill>
                <a:latin typeface="Times New Roman" panose="02020603050405020304" pitchFamily="18" charset="0"/>
                <a:cs typeface="Times New Roman" panose="02020603050405020304" pitchFamily="18" charset="0"/>
              </a:rPr>
              <a:t>t]</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rainy </a:t>
            </a:r>
            <a:r>
              <a:rPr lang="zh-CN" altLang="en-US" sz="2400">
                <a:solidFill>
                  <a:srgbClr val="000000"/>
                </a:solidFill>
                <a:latin typeface="Times New Roman" panose="02020603050405020304" pitchFamily="18" charset="0"/>
                <a:cs typeface="Times New Roman" panose="02020603050405020304" pitchFamily="18" charset="0"/>
              </a:rPr>
              <a:t>下雨的</a:t>
            </a:r>
            <a:r>
              <a:rPr lang="en-US" altLang="zh-CN" sz="24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400">
                <a:solidFill>
                  <a:srgbClr val="000000"/>
                </a:solidFill>
                <a:latin typeface="Times New Roman" panose="02020603050405020304" pitchFamily="18" charset="0"/>
                <a:cs typeface="Times New Roman" panose="02020603050405020304" pitchFamily="18" charset="0"/>
              </a:rPr>
              <a:t>re</a:t>
            </a:r>
            <a:r>
              <a:rPr lang="en-US" altLang="zh-CN" sz="2400">
                <a:solidFill>
                  <a:srgbClr val="000000"/>
                </a:solidFill>
                <a:latin typeface="Calibri" panose="020F0502020204030204" pitchFamily="34" charset="0"/>
                <a:ea typeface="MS Gothic" panose="020B0609070205080204" pitchFamily="49" charset="-128"/>
              </a:rPr>
              <a:t>ɪ</a:t>
            </a:r>
            <a:r>
              <a:rPr lang="en-US" altLang="zh-CN" sz="2400">
                <a:solidFill>
                  <a:srgbClr val="000000"/>
                </a:solidFill>
                <a:latin typeface="Times New Roman" panose="02020603050405020304" pitchFamily="18" charset="0"/>
                <a:cs typeface="Times New Roman" panose="02020603050405020304" pitchFamily="18" charset="0"/>
              </a:rPr>
              <a:t>ni]                windy </a:t>
            </a:r>
            <a:r>
              <a:rPr lang="zh-CN" altLang="en-US" sz="2400">
                <a:solidFill>
                  <a:srgbClr val="000000"/>
                </a:solidFill>
                <a:latin typeface="Times New Roman" panose="02020603050405020304" pitchFamily="18" charset="0"/>
                <a:cs typeface="Times New Roman" panose="02020603050405020304" pitchFamily="18" charset="0"/>
              </a:rPr>
              <a:t>有风的 </a:t>
            </a:r>
            <a:r>
              <a:rPr lang="en-US" altLang="zh-CN" sz="2400">
                <a:solidFill>
                  <a:srgbClr val="000000"/>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400">
                <a:solidFill>
                  <a:srgbClr val="000000"/>
                </a:solidFill>
                <a:latin typeface="Times New Roman" panose="02020603050405020304" pitchFamily="18" charset="0"/>
                <a:cs typeface="Times New Roman" panose="02020603050405020304" pitchFamily="18" charset="0"/>
              </a:rPr>
              <a:t>w</a:t>
            </a:r>
            <a:r>
              <a:rPr lang="en-US" altLang="zh-CN" sz="2400">
                <a:solidFill>
                  <a:srgbClr val="000000"/>
                </a:solidFill>
                <a:latin typeface="Calibri" panose="020F0502020204030204" pitchFamily="34" charset="0"/>
                <a:ea typeface="MS Gothic" panose="020B0609070205080204" pitchFamily="49" charset="-128"/>
              </a:rPr>
              <a:t>ɪ</a:t>
            </a:r>
            <a:r>
              <a:rPr lang="en-US" altLang="zh-CN" sz="2400">
                <a:solidFill>
                  <a:srgbClr val="000000"/>
                </a:solidFill>
                <a:latin typeface="Times New Roman" panose="02020603050405020304" pitchFamily="18" charset="0"/>
                <a:cs typeface="Times New Roman" panose="02020603050405020304" pitchFamily="18" charset="0"/>
              </a:rPr>
              <a:t>ndi]  </a:t>
            </a:r>
            <a:endParaRPr lang="en-US" altLang="zh-CN" sz="2400">
              <a:solidFill>
                <a:srgbClr val="000000"/>
              </a:solidFill>
              <a:latin typeface="Times New Roman" panose="02020603050405020304" pitchFamily="18" charset="0"/>
              <a:cs typeface="Times New Roman" panose="02020603050405020304" pitchFamily="18" charset="0"/>
            </a:endParaRPr>
          </a:p>
          <a:p>
            <a:pPr algn="just">
              <a:lnSpc>
                <a:spcPct val="150000"/>
              </a:lnSpc>
            </a:pPr>
            <a:r>
              <a:rPr lang="en-US" altLang="zh-CN" sz="2400">
                <a:solidFill>
                  <a:srgbClr val="000000"/>
                </a:solidFill>
                <a:latin typeface="Times New Roman" panose="02020603050405020304" pitchFamily="18" charset="0"/>
                <a:cs typeface="Times New Roman" panose="02020603050405020304" pitchFamily="18" charset="0"/>
              </a:rPr>
              <a:t>foggy </a:t>
            </a:r>
            <a:r>
              <a:rPr lang="zh-CN" altLang="en-US" sz="2400">
                <a:solidFill>
                  <a:srgbClr val="000000"/>
                </a:solidFill>
                <a:latin typeface="Times New Roman" panose="02020603050405020304" pitchFamily="18" charset="0"/>
                <a:cs typeface="Times New Roman" panose="02020603050405020304" pitchFamily="18" charset="0"/>
              </a:rPr>
              <a:t>有雾的 </a:t>
            </a:r>
            <a:r>
              <a:rPr lang="en-US" altLang="zh-CN" sz="2400">
                <a:solidFill>
                  <a:srgbClr val="252525"/>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400">
                <a:solidFill>
                  <a:srgbClr val="252525"/>
                </a:solidFill>
                <a:latin typeface="Times New Roman" panose="02020603050405020304" pitchFamily="18" charset="0"/>
                <a:cs typeface="Times New Roman" panose="02020603050405020304" pitchFamily="18" charset="0"/>
              </a:rPr>
              <a:t>f</a:t>
            </a:r>
            <a:r>
              <a:rPr lang="en-US" altLang="zh-CN" sz="2400">
                <a:solidFill>
                  <a:srgbClr val="252525"/>
                </a:solidFill>
                <a:latin typeface="Calibri" panose="020F0502020204030204" pitchFamily="34" charset="0"/>
                <a:ea typeface="MS Gothic" panose="020B0609070205080204" pitchFamily="49" charset="-128"/>
              </a:rPr>
              <a:t>ɒ</a:t>
            </a:r>
            <a:r>
              <a:rPr lang="en-US" altLang="zh-CN" sz="2400">
                <a:solidFill>
                  <a:srgbClr val="252525"/>
                </a:solidFill>
                <a:latin typeface="Times New Roman" panose="02020603050405020304" pitchFamily="18" charset="0"/>
                <a:cs typeface="Times New Roman" panose="02020603050405020304" pitchFamily="18" charset="0"/>
              </a:rPr>
              <a:t>gi]       rainbow </a:t>
            </a:r>
            <a:r>
              <a:rPr lang="zh-CN" altLang="en-US" sz="2400">
                <a:solidFill>
                  <a:srgbClr val="252525"/>
                </a:solidFill>
                <a:latin typeface="Times New Roman" panose="02020603050405020304" pitchFamily="18" charset="0"/>
                <a:cs typeface="Times New Roman" panose="02020603050405020304" pitchFamily="18" charset="0"/>
              </a:rPr>
              <a:t>彩虹 </a:t>
            </a:r>
            <a:r>
              <a:rPr lang="en-US" altLang="zh-CN" sz="2400">
                <a:solidFill>
                  <a:srgbClr val="252525"/>
                </a:solidFill>
                <a:latin typeface="Times New Roman" panose="02020603050405020304" pitchFamily="18" charset="0"/>
                <a:cs typeface="Times New Roman" panose="02020603050405020304" pitchFamily="18" charset="0"/>
              </a:rPr>
              <a:t>[</a:t>
            </a:r>
            <a:r>
              <a:rPr lang="en-US" altLang="zh-CN">
                <a:solidFill>
                  <a:srgbClr val="333333"/>
                </a:solidFill>
              </a:rPr>
              <a:t>'</a:t>
            </a:r>
            <a:r>
              <a:rPr lang="en-US" altLang="zh-CN" sz="2400">
                <a:solidFill>
                  <a:srgbClr val="252525"/>
                </a:solidFill>
                <a:latin typeface="Times New Roman" panose="02020603050405020304" pitchFamily="18" charset="0"/>
                <a:cs typeface="Times New Roman" panose="02020603050405020304" pitchFamily="18" charset="0"/>
              </a:rPr>
              <a:t>re</a:t>
            </a:r>
            <a:r>
              <a:rPr lang="en-US" altLang="zh-CN" sz="2400">
                <a:solidFill>
                  <a:srgbClr val="252525"/>
                </a:solidFill>
                <a:latin typeface="Calibri" panose="020F0502020204030204" pitchFamily="34" charset="0"/>
                <a:ea typeface="MS Gothic" panose="020B0609070205080204" pitchFamily="49" charset="-128"/>
              </a:rPr>
              <a:t>ɪ</a:t>
            </a:r>
            <a:r>
              <a:rPr lang="en-US" altLang="zh-CN" sz="2400">
                <a:solidFill>
                  <a:srgbClr val="252525"/>
                </a:solidFill>
                <a:latin typeface="Times New Roman" panose="02020603050405020304" pitchFamily="18" charset="0"/>
                <a:cs typeface="Times New Roman" panose="02020603050405020304" pitchFamily="18" charset="0"/>
              </a:rPr>
              <a:t>nbə</a:t>
            </a:r>
            <a:r>
              <a:rPr lang="en-US" altLang="zh-CN" sz="2400">
                <a:solidFill>
                  <a:srgbClr val="252525"/>
                </a:solidFill>
                <a:latin typeface="Calibri" panose="020F0502020204030204" pitchFamily="34" charset="0"/>
                <a:ea typeface="MS Gothic" panose="020B0609070205080204" pitchFamily="49" charset="-128"/>
              </a:rPr>
              <a:t>ʊ</a:t>
            </a:r>
            <a:r>
              <a:rPr lang="en-US" altLang="zh-CN" sz="2400">
                <a:solidFill>
                  <a:srgbClr val="252525"/>
                </a:solidFill>
                <a:latin typeface="Times New Roman" panose="02020603050405020304" pitchFamily="18" charset="0"/>
                <a:cs typeface="Times New Roman" panose="02020603050405020304" pitchFamily="18" charset="0"/>
              </a:rPr>
              <a:t>]</a:t>
            </a:r>
            <a:r>
              <a:rPr lang="en-US" altLang="zh-CN">
                <a:latin typeface="Calibri" panose="020F0502020204030204" pitchFamily="34" charset="0"/>
              </a:rPr>
              <a:t>                     </a:t>
            </a:r>
            <a:endParaRPr lang="zh-CN" altLang="zh-CN">
              <a:latin typeface="Calibri" panose="020F0502020204030204" pitchFamily="34" charset="0"/>
            </a:endParaRPr>
          </a:p>
          <a:p>
            <a:endParaRPr lang="zh-CN" altLang="en-US">
              <a:latin typeface="Calibri" panose="020F0502020204030204" pitchFamily="34" charset="0"/>
            </a:endParaRPr>
          </a:p>
        </p:txBody>
      </p:sp>
      <p:pic>
        <p:nvPicPr>
          <p:cNvPr id="181252" name="Picture 5" descr="42a98226cffc1e1734e280b64090f603728de9dc"/>
          <p:cNvPicPr>
            <a:picLocks noChangeAspect="1" noChangeArrowheads="1"/>
          </p:cNvPicPr>
          <p:nvPr/>
        </p:nvPicPr>
        <p:blipFill>
          <a:blip r:embed="rId1"/>
          <a:srcRect/>
          <a:stretch>
            <a:fillRect/>
          </a:stretch>
        </p:blipFill>
        <p:spPr bwMode="auto">
          <a:xfrm>
            <a:off x="0" y="1628775"/>
            <a:ext cx="4151313" cy="3810000"/>
          </a:xfrm>
          <a:prstGeom prst="rect">
            <a:avLst/>
          </a:prstGeom>
          <a:noFill/>
          <a:ln w="9525">
            <a:noFill/>
            <a:miter lim="800000"/>
            <a:headEnd/>
            <a:tailEnd/>
          </a:ln>
        </p:spPr>
      </p:pic>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noFill/>
        <a:effectLst/>
      </p:bgPr>
    </p:bg>
    <p:spTree>
      <p:nvGrpSpPr>
        <p:cNvPr id="1" name=""/>
        <p:cNvGrpSpPr/>
        <p:nvPr/>
      </p:nvGrpSpPr>
      <p:grpSpPr>
        <a:xfrm>
          <a:off x="0" y="0"/>
          <a:ext cx="0" cy="0"/>
          <a:chOff x="0" y="0"/>
          <a:chExt cx="0" cy="0"/>
        </a:xfrm>
      </p:grpSpPr>
      <p:sp>
        <p:nvSpPr>
          <p:cNvPr id="28" name="任意多边形 27"/>
          <p:cNvSpPr/>
          <p:nvPr/>
        </p:nvSpPr>
        <p:spPr>
          <a:xfrm>
            <a:off x="-457200" y="836613"/>
            <a:ext cx="12649200" cy="431800"/>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30" name="任意多边形 29"/>
          <p:cNvSpPr/>
          <p:nvPr/>
        </p:nvSpPr>
        <p:spPr>
          <a:xfrm>
            <a:off x="-36513" y="682625"/>
            <a:ext cx="12228513" cy="441325"/>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83300" name="TextBox 28"/>
          <p:cNvSpPr txBox="1">
            <a:spLocks noChangeArrowheads="1"/>
          </p:cNvSpPr>
          <p:nvPr/>
        </p:nvSpPr>
        <p:spPr bwMode="auto">
          <a:xfrm>
            <a:off x="-36513" y="-76200"/>
            <a:ext cx="3513138" cy="768350"/>
          </a:xfrm>
          <a:prstGeom prst="rect">
            <a:avLst/>
          </a:prstGeom>
          <a:noFill/>
          <a:ln w="9525">
            <a:noFill/>
            <a:miter lim="800000"/>
          </a:ln>
        </p:spPr>
        <p:txBody>
          <a:bodyPr>
            <a:spAutoFit/>
          </a:bodyPr>
          <a:lstStyle/>
          <a:p>
            <a:r>
              <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内容</a:t>
            </a:r>
            <a:endParaRPr lang="zh-CN" altLang="en-US" sz="440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1"/>
          <p:cNvSpPr txBox="1"/>
          <p:nvPr/>
        </p:nvSpPr>
        <p:spPr>
          <a:xfrm>
            <a:off x="1127125" y="395288"/>
            <a:ext cx="2241550" cy="369887"/>
          </a:xfrm>
          <a:prstGeom prst="rect">
            <a:avLst/>
          </a:prstGeom>
          <a:noFill/>
          <a:ln w="25400"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150"/>
            <a:ext cx="3960813"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a:p>
            <a:pPr algn="ctr"/>
            <a:endParaRPr lang="zh-CN" altLang="en-US">
              <a:solidFill>
                <a:srgbClr val="595959"/>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9" name="组合 8"/>
          <p:cNvGrpSpPr/>
          <p:nvPr/>
        </p:nvGrpSpPr>
        <p:grpSpPr>
          <a:xfrm>
            <a:off x="71755" y="1917065"/>
            <a:ext cx="12072620" cy="4464050"/>
            <a:chOff x="113" y="3019"/>
            <a:chExt cx="19012" cy="7030"/>
          </a:xfrm>
        </p:grpSpPr>
        <p:grpSp>
          <p:nvGrpSpPr>
            <p:cNvPr id="10" name="组合 9"/>
            <p:cNvGrpSpPr/>
            <p:nvPr/>
          </p:nvGrpSpPr>
          <p:grpSpPr>
            <a:xfrm>
              <a:off x="4906" y="3125"/>
              <a:ext cx="2917" cy="2916"/>
              <a:chOff x="3617767" y="1552534"/>
              <a:chExt cx="1852274" cy="1851387"/>
            </a:xfrm>
          </p:grpSpPr>
          <p:sp>
            <p:nvSpPr>
              <p:cNvPr id="11"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Three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4" name="组合 1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7" name="组合 16"/>
            <p:cNvGrpSpPr/>
            <p:nvPr/>
          </p:nvGrpSpPr>
          <p:grpSpPr>
            <a:xfrm>
              <a:off x="7174" y="3819"/>
              <a:ext cx="3568" cy="3587"/>
              <a:chOff x="5057837" y="1992903"/>
              <a:chExt cx="2265375" cy="2278061"/>
            </a:xfrm>
          </p:grpSpPr>
          <p:sp>
            <p:nvSpPr>
              <p:cNvPr id="18"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19" name="组合 18"/>
            <p:cNvGrpSpPr/>
            <p:nvPr/>
          </p:nvGrpSpPr>
          <p:grpSpPr>
            <a:xfrm>
              <a:off x="13925" y="3019"/>
              <a:ext cx="3329" cy="3347"/>
              <a:chOff x="9344365" y="1484784"/>
              <a:chExt cx="2113788" cy="2125625"/>
            </a:xfrm>
          </p:grpSpPr>
          <p:sp>
            <p:nvSpPr>
              <p:cNvPr id="20"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21" name="组合 20"/>
            <p:cNvGrpSpPr/>
            <p:nvPr/>
          </p:nvGrpSpPr>
          <p:grpSpPr>
            <a:xfrm>
              <a:off x="9773" y="3019"/>
              <a:ext cx="2899" cy="2916"/>
              <a:chOff x="6708446" y="1484785"/>
              <a:chExt cx="1841077" cy="1851387"/>
            </a:xfrm>
          </p:grpSpPr>
          <p:sp>
            <p:nvSpPr>
              <p:cNvPr id="22"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23" name="组合 22"/>
            <p:cNvGrpSpPr/>
            <p:nvPr/>
          </p:nvGrpSpPr>
          <p:grpSpPr>
            <a:xfrm>
              <a:off x="2124" y="6744"/>
              <a:ext cx="13601" cy="1779"/>
              <a:chOff x="1851283" y="3850132"/>
              <a:chExt cx="8636679" cy="1129598"/>
            </a:xfrm>
          </p:grpSpPr>
          <p:sp>
            <p:nvSpPr>
              <p:cNvPr id="2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29"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3" name="Straight Connector 33"/>
                <p:cNvCxnSpPr>
                  <a:stCxn id="29" idx="6"/>
                  <a:endCxn id="31"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4"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6" name="Straight Connector 34"/>
                <p:cNvCxnSpPr>
                  <a:stCxn id="31" idx="6"/>
                  <a:endCxn id="34"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3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5"/>
                <p:cNvCxnSpPr>
                  <a:stCxn id="34" idx="6"/>
                  <a:endCxn id="3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39"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1" name="Straight Connector 36"/>
                <p:cNvCxnSpPr>
                  <a:stCxn id="37" idx="6"/>
                  <a:endCxn id="39"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44" name="Straight Connector 37"/>
              <p:cNvCxnSpPr>
                <a:stCxn id="39" idx="6"/>
                <a:endCxn id="2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5" name="Straight Connector 38"/>
              <p:cNvCxnSpPr>
                <a:stCxn id="24" idx="6"/>
                <a:endCxn id="2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48"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9"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5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8"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0"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83"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8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9" name="组合 88"/>
            <p:cNvGrpSpPr/>
            <p:nvPr/>
          </p:nvGrpSpPr>
          <p:grpSpPr>
            <a:xfrm>
              <a:off x="2912" y="4831"/>
              <a:ext cx="3126" cy="3175"/>
              <a:chOff x="3617767" y="1486413"/>
              <a:chExt cx="1841077" cy="1851387"/>
            </a:xfrm>
            <a:solidFill>
              <a:schemeClr val="accent2">
                <a:lumMod val="60000"/>
                <a:lumOff val="40000"/>
              </a:schemeClr>
            </a:solidFill>
          </p:grpSpPr>
          <p:sp>
            <p:nvSpPr>
              <p:cNvPr id="9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1"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defTabSz="457200">
                  <a:spcBef>
                    <a:spcPct val="20000"/>
                  </a:spcBef>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92" name="组合 91"/>
            <p:cNvGrpSpPr/>
            <p:nvPr/>
          </p:nvGrpSpPr>
          <p:grpSpPr>
            <a:xfrm>
              <a:off x="11644" y="4606"/>
              <a:ext cx="3126" cy="3175"/>
              <a:chOff x="3617767" y="1486413"/>
              <a:chExt cx="1841077" cy="1851387"/>
            </a:xfrm>
            <a:solidFill>
              <a:schemeClr val="accent4">
                <a:lumMod val="75000"/>
              </a:schemeClr>
            </a:solidFill>
          </p:grpSpPr>
          <p:sp>
            <p:nvSpPr>
              <p:cNvPr id="9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4"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95" name="组合 94"/>
            <p:cNvGrpSpPr/>
            <p:nvPr/>
          </p:nvGrpSpPr>
          <p:grpSpPr>
            <a:xfrm>
              <a:off x="16421" y="4117"/>
              <a:ext cx="2659" cy="2604"/>
              <a:chOff x="6708446" y="1484785"/>
              <a:chExt cx="1841077" cy="1851387"/>
            </a:xfrm>
          </p:grpSpPr>
          <p:sp>
            <p:nvSpPr>
              <p:cNvPr id="9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9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98" name="Straight Connector 38"/>
            <p:cNvCxnSpPr>
              <a:stCxn id="25" idx="1"/>
              <a:endCxn id="9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9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hidden="1"/>
          <p:cNvSpPr/>
          <p:nvPr/>
        </p:nvSpPr>
        <p:spPr>
          <a:xfrm>
            <a:off x="479425" y="836613"/>
            <a:ext cx="1406525" cy="396875"/>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zh-CN" altLang="en-US" sz="1900" dirty="0">
                <a:solidFill>
                  <a:schemeClr val="bg1"/>
                </a:solidFill>
                <a:latin typeface="微软雅黑" panose="020B0503020204020204" pitchFamily="34" charset="-122"/>
                <a:ea typeface="微软雅黑" panose="020B0503020204020204" pitchFamily="34" charset="-122"/>
              </a:rPr>
              <a:t> 课前准备</a:t>
            </a:r>
            <a:endParaRPr lang="zh-CN" altLang="en-US" sz="1900" dirty="0">
              <a:solidFill>
                <a:schemeClr val="bg1"/>
              </a:solidFill>
              <a:latin typeface="微软雅黑" panose="020B0503020204020204" pitchFamily="34" charset="-122"/>
              <a:ea typeface="微软雅黑" panose="020B0503020204020204" pitchFamily="34" charset="-122"/>
            </a:endParaRPr>
          </a:p>
        </p:txBody>
      </p:sp>
      <p:pic>
        <p:nvPicPr>
          <p:cNvPr id="185346" name="Picture 8"/>
          <p:cNvPicPr>
            <a:picLocks noChangeAspect="1" noChangeArrowheads="1"/>
          </p:cNvPicPr>
          <p:nvPr/>
        </p:nvPicPr>
        <p:blipFill>
          <a:blip r:embed="rId1"/>
          <a:srcRect/>
          <a:stretch>
            <a:fillRect/>
          </a:stretch>
        </p:blipFill>
        <p:spPr bwMode="auto">
          <a:xfrm>
            <a:off x="8975725" y="2692400"/>
            <a:ext cx="2724150" cy="2076450"/>
          </a:xfrm>
          <a:prstGeom prst="rect">
            <a:avLst/>
          </a:prstGeom>
          <a:noFill/>
          <a:ln w="9525">
            <a:noFill/>
            <a:miter lim="800000"/>
            <a:headEnd/>
            <a:tailEnd/>
          </a:ln>
        </p:spPr>
      </p:pic>
      <p:sp>
        <p:nvSpPr>
          <p:cNvPr id="30" name="矩形 29"/>
          <p:cNvSpPr/>
          <p:nvPr/>
        </p:nvSpPr>
        <p:spPr>
          <a:xfrm>
            <a:off x="479425" y="1268413"/>
            <a:ext cx="8064500" cy="5183187"/>
          </a:xfrm>
          <a:prstGeom prst="rect">
            <a:avLst/>
          </a:prstGeom>
          <a:solidFill>
            <a:schemeClr val="tx2">
              <a:lumMod val="20000"/>
              <a:lumOff val="80000"/>
            </a:schemeClr>
          </a:solidFill>
          <a:ln w="9525" algn="ctr">
            <a:solidFill>
              <a:schemeClr val="tx2">
                <a:lumMod val="20000"/>
                <a:lumOff val="80000"/>
              </a:schemeClr>
            </a:solidFill>
            <a:miter lim="800000"/>
          </a:ln>
          <a:effectLst/>
        </p:spPr>
        <p:txBody>
          <a:bodyPr wrap="none" anchor="ctr"/>
          <a:lstStyle/>
          <a:p>
            <a:pPr marL="342900" indent="-342900">
              <a:lnSpc>
                <a:spcPct val="150000"/>
              </a:lnSpc>
              <a:buFontTx/>
              <a:buAutoNum type="arabicPeriod"/>
              <a:defRPr/>
            </a:pPr>
            <a:r>
              <a:rPr lang="en-US" altLang="zh-CN" sz="2800">
                <a:solidFill>
                  <a:srgbClr val="000000"/>
                </a:solidFill>
                <a:latin typeface="Times New Roman" panose="02020603050405020304" pitchFamily="18" charset="0"/>
                <a:cs typeface="Times New Roman" panose="02020603050405020304" pitchFamily="18" charset="0"/>
              </a:rPr>
              <a:t>It’s sweet and it is grown in Spring. </a:t>
            </a:r>
            <a:endParaRPr lang="zh-CN" altLang="en-US"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buFontTx/>
              <a:buAutoNum type="arabicPeriod"/>
              <a:defRPr/>
            </a:pPr>
            <a:r>
              <a:rPr lang="en-US" altLang="zh-CN" sz="2800">
                <a:solidFill>
                  <a:srgbClr val="000000"/>
                </a:solidFill>
                <a:latin typeface="Times New Roman" panose="02020603050405020304" pitchFamily="18" charset="0"/>
                <a:cs typeface="Times New Roman" panose="02020603050405020304" pitchFamily="18" charset="0"/>
              </a:rPr>
              <a:t>We have strawberry and biscuits for snack today. </a:t>
            </a:r>
            <a:endParaRPr lang="zh-CN" altLang="en-US"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buFontTx/>
              <a:buAutoNum type="arabicPeriod"/>
              <a:defRPr/>
            </a:pPr>
            <a:r>
              <a:rPr lang="en-US" altLang="zh-CN" sz="2800">
                <a:solidFill>
                  <a:srgbClr val="000000"/>
                </a:solidFill>
                <a:latin typeface="Times New Roman" panose="02020603050405020304" pitchFamily="18" charset="0"/>
                <a:cs typeface="Times New Roman" panose="02020603050405020304" pitchFamily="18" charset="0"/>
              </a:rPr>
              <a:t>Could you find the differences between the four trees? </a:t>
            </a:r>
            <a:endParaRPr lang="en-US" altLang="zh-CN"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buFontTx/>
              <a:buAutoNum type="arabicPeriod"/>
              <a:defRPr/>
            </a:pPr>
            <a:r>
              <a:rPr lang="en-US" altLang="zh-CN" sz="2800">
                <a:solidFill>
                  <a:srgbClr val="000000"/>
                </a:solidFill>
                <a:latin typeface="Times New Roman" panose="02020603050405020304" pitchFamily="18" charset="0"/>
                <a:cs typeface="Times New Roman" panose="02020603050405020304" pitchFamily="18" charset="0"/>
              </a:rPr>
              <a:t>Because we have four seasons a year. </a:t>
            </a:r>
            <a:endParaRPr lang="zh-CN" altLang="en-US"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buFontTx/>
              <a:buAutoNum type="arabicPeriod"/>
              <a:defRPr/>
            </a:pPr>
            <a:r>
              <a:rPr lang="en-US" altLang="zh-CN" sz="2800">
                <a:solidFill>
                  <a:srgbClr val="000000"/>
                </a:solidFill>
                <a:latin typeface="Times New Roman" panose="02020603050405020304" pitchFamily="18" charset="0"/>
                <a:cs typeface="Times New Roman" panose="02020603050405020304" pitchFamily="18" charset="0"/>
              </a:rPr>
              <a:t>The trees become different during different seasons.</a:t>
            </a:r>
            <a:r>
              <a:rPr lang="zh-CN" altLang="en-US" sz="2800">
                <a:solidFill>
                  <a:srgbClr val="000000"/>
                </a:solidFill>
                <a:latin typeface="Times New Roman" panose="02020603050405020304" pitchFamily="18" charset="0"/>
                <a:cs typeface="Times New Roman" panose="02020603050405020304" pitchFamily="18" charset="0"/>
              </a:rPr>
              <a:t> </a:t>
            </a:r>
            <a:endParaRPr lang="zh-CN" altLang="en-US" sz="2800">
              <a:solidFill>
                <a:srgbClr val="000000"/>
              </a:solidFill>
              <a:latin typeface="Times New Roman" panose="02020603050405020304" pitchFamily="18" charset="0"/>
              <a:cs typeface="Times New Roman" panose="02020603050405020304" pitchFamily="18" charset="0"/>
            </a:endParaRPr>
          </a:p>
          <a:p>
            <a:pPr marL="342900" indent="-342900">
              <a:lnSpc>
                <a:spcPct val="150000"/>
              </a:lnSpc>
              <a:buFontTx/>
              <a:buAutoNum type="arabicPeriod"/>
              <a:defRPr/>
            </a:pPr>
            <a:r>
              <a:rPr lang="en-US" altLang="zh-CN" sz="2800">
                <a:solidFill>
                  <a:srgbClr val="000000"/>
                </a:solidFill>
                <a:latin typeface="Times New Roman" panose="02020603050405020304" pitchFamily="18" charset="0"/>
                <a:cs typeface="Times New Roman" panose="02020603050405020304" pitchFamily="18" charset="0"/>
              </a:rPr>
              <a:t>How is the weather today? </a:t>
            </a:r>
            <a:endParaRPr lang="zh-CN" altLang="en-US" sz="2800">
              <a:solidFill>
                <a:srgbClr val="000000"/>
              </a:solidFill>
              <a:latin typeface="Times New Roman" panose="02020603050405020304" pitchFamily="18" charset="0"/>
              <a:cs typeface="Times New Roman" panose="02020603050405020304" pitchFamily="18" charset="0"/>
            </a:endParaRPr>
          </a:p>
        </p:txBody>
      </p:sp>
      <p:sp>
        <p:nvSpPr>
          <p:cNvPr id="32" name="任意多边形 31"/>
          <p:cNvSpPr/>
          <p:nvPr/>
        </p:nvSpPr>
        <p:spPr>
          <a:xfrm>
            <a:off x="1055688" y="333375"/>
            <a:ext cx="25923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Three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2038" y="333375"/>
            <a:ext cx="3671887" cy="395288"/>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59595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a:solidFill>
                  <a:srgbClr val="595959"/>
                </a:solidFill>
                <a:latin typeface="Arial" panose="020B0604020202020204" pitchFamily="34" charset="0"/>
              </a:rPr>
              <a:t>Unit 7:  Seasons and Weather</a:t>
            </a:r>
            <a:endParaRPr lang="zh-CN" altLang="en-US">
              <a:solidFill>
                <a:srgbClr val="595959"/>
              </a:solidFill>
              <a:latin typeface="Arial" panose="020B0604020202020204" pitchFamily="34" charset="0"/>
            </a:endParaRPr>
          </a:p>
        </p:txBody>
      </p:sp>
    </p:spTree>
  </p:cSld>
  <p:clrMapOvr>
    <a:masterClrMapping/>
  </p:clrMapOvr>
  <p:transition spd="slow" advTm="200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2000"/>
                                        <p:tgtEl>
                                          <p:spTgt spid="3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2000"/>
                                        <p:tgtEl>
                                          <p:spTgt spid="33"/>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750"/>
                                        <p:tgtEl>
                                          <p:spTgt spid="30"/>
                                        </p:tgtEl>
                                      </p:cBhvr>
                                    </p:animEffect>
                                    <p:anim calcmode="lin" valueType="num">
                                      <p:cBhvr>
                                        <p:cTn id="20" dur="750" fill="hold"/>
                                        <p:tgtEl>
                                          <p:spTgt spid="30"/>
                                        </p:tgtEl>
                                        <p:attrNameLst>
                                          <p:attrName>ppt_x</p:attrName>
                                        </p:attrNameLst>
                                      </p:cBhvr>
                                      <p:tavLst>
                                        <p:tav tm="0">
                                          <p:val>
                                            <p:strVal val="#ppt_x"/>
                                          </p:val>
                                        </p:tav>
                                        <p:tav tm="100000">
                                          <p:val>
                                            <p:strVal val="#ppt_x"/>
                                          </p:val>
                                        </p:tav>
                                      </p:tavLst>
                                    </p:anim>
                                    <p:anim calcmode="lin" valueType="num">
                                      <p:cBhvr>
                                        <p:cTn id="2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Lst>
  </p:timing>
</p:sld>
</file>

<file path=ppt/tags/tag1.xml><?xml version="1.0" encoding="utf-8"?>
<p:tagLst xmlns:p="http://schemas.openxmlformats.org/presentationml/2006/main">
  <p:tag name="ISPRING_PRESENTATION_TITLE" val="模板071.pptx"/>
  <p:tag name="KSO_WPP_MARK_KEY" val="f1138476-3307-4955-b52e-d571a582ac4c"/>
  <p:tag name="COMMONDATA" val="eyJoZGlkIjoiMzgzMmNlNThmZDk1NWYxNzgyMWFiNTExMTJlZjUzMWMifQ=="/>
  <p:tag name="commondata" val="eyJoZGlkIjoiZjdiOGFjM2M0NGUyZmI3Y2QxMDA4NDEwODk2NzQyYWQifQ=="/>
</p:tagLst>
</file>

<file path=ppt/theme/_rels/theme1.xml.rels><?xml version="1.0" encoding="UTF-8" standalone="yes"?>
<Relationships xmlns="http://schemas.openxmlformats.org/package/2006/relationships"><Relationship Id="rId2" Type="http://schemas.microsoft.com/office/2007/relationships/hdphoto" Target="../media/image9.jpeg"/><Relationship Id="rId1" Type="http://schemas.openxmlformats.org/officeDocument/2006/relationships/image" Target="../media/image8.jpeg"/></Relationships>
</file>

<file path=ppt/theme/_rels/theme2.xml.rels><?xml version="1.0" encoding="UTF-8" standalone="yes"?>
<Relationships xmlns="http://schemas.openxmlformats.org/package/2006/relationships"><Relationship Id="rId2" Type="http://schemas.microsoft.com/office/2007/relationships/hdphoto" Target="../media/image9.jpeg"/><Relationship Id="rId1" Type="http://schemas.openxmlformats.org/officeDocument/2006/relationships/image" Target="../media/image8.jpeg"/></Relationships>
</file>

<file path=ppt/theme/_rels/theme3.xml.rels><?xml version="1.0" encoding="UTF-8" standalone="yes"?>
<Relationships xmlns="http://schemas.openxmlformats.org/package/2006/relationships"><Relationship Id="rId2" Type="http://schemas.microsoft.com/office/2007/relationships/hdphoto" Target="../media/image9.jpeg"/><Relationship Id="rId1" Type="http://schemas.openxmlformats.org/officeDocument/2006/relationships/image" Target="../media/image8.jpeg"/></Relationships>
</file>

<file path=ppt/theme/_rels/theme4.xml.rels><?xml version="1.0" encoding="UTF-8" standalone="yes"?>
<Relationships xmlns="http://schemas.openxmlformats.org/package/2006/relationships"><Relationship Id="rId2" Type="http://schemas.microsoft.com/office/2007/relationships/hdphoto" Target="../media/image9.jpeg"/><Relationship Id="rId1" Type="http://schemas.openxmlformats.org/officeDocument/2006/relationships/image" Target="../media/image8.jpeg"/></Relationships>
</file>

<file path=ppt/theme/_rels/theme5.xml.rels><?xml version="1.0" encoding="UTF-8" standalone="yes"?>
<Relationships xmlns="http://schemas.openxmlformats.org/package/2006/relationships"><Relationship Id="rId2" Type="http://schemas.microsoft.com/office/2007/relationships/hdphoto" Target="../media/image9.jpeg"/><Relationship Id="rId1" Type="http://schemas.openxmlformats.org/officeDocument/2006/relationships/image" Target="../media/image8.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9493</Words>
  <Application>WPS 演示</Application>
  <PresentationFormat>宽屏</PresentationFormat>
  <Paragraphs>615</Paragraphs>
  <Slides>31</Slides>
  <Notes>27</Notes>
  <HiddenSlides>0</HiddenSlides>
  <MMClips>1</MMClips>
  <ScaleCrop>false</ScaleCrop>
  <HeadingPairs>
    <vt:vector size="6" baseType="variant">
      <vt:variant>
        <vt:lpstr>已用的字体</vt:lpstr>
      </vt:variant>
      <vt:variant>
        <vt:i4>20</vt:i4>
      </vt:variant>
      <vt:variant>
        <vt:lpstr>主题</vt:lpstr>
      </vt:variant>
      <vt:variant>
        <vt:i4>5</vt:i4>
      </vt:variant>
      <vt:variant>
        <vt:lpstr>幻灯片标题</vt:lpstr>
      </vt:variant>
      <vt:variant>
        <vt:i4>31</vt:i4>
      </vt:variant>
    </vt:vector>
  </HeadingPairs>
  <TitlesOfParts>
    <vt:vector size="56" baseType="lpstr">
      <vt:lpstr>Arial</vt:lpstr>
      <vt:lpstr>宋体</vt:lpstr>
      <vt:lpstr>Wingdings</vt:lpstr>
      <vt:lpstr>Roboto condensed</vt:lpstr>
      <vt:lpstr>Segoe Print</vt:lpstr>
      <vt:lpstr>Calibri</vt:lpstr>
      <vt:lpstr>微软雅黑</vt:lpstr>
      <vt:lpstr>华康俪金黑W8(P)</vt:lpstr>
      <vt:lpstr>黑体</vt:lpstr>
      <vt:lpstr>经典繁仿黑</vt:lpstr>
      <vt:lpstr>Copperplate Gothic Bold</vt:lpstr>
      <vt:lpstr>Times New Roman</vt:lpstr>
      <vt:lpstr>Malgun Gothic</vt:lpstr>
      <vt:lpstr>Arial</vt:lpstr>
      <vt:lpstr>Rockwell</vt:lpstr>
      <vt:lpstr>Roboto Light</vt:lpstr>
      <vt:lpstr>MS Gothic</vt:lpstr>
      <vt:lpstr>Arial Unicode MS</vt:lpstr>
      <vt:lpstr>Open Sans Light</vt:lpstr>
      <vt:lpstr>Open Sans Light</vt:lpstr>
      <vt:lpstr>Office 主题</vt:lpstr>
      <vt:lpstr>1_Office 主题</vt:lpstr>
      <vt:lpstr>2_Office 主题</vt:lpstr>
      <vt:lpstr>3_Office 主题</vt:lpstr>
      <vt:lpstr>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模板071.pptx</dc:title>
  <dc:creator/>
  <cp:lastModifiedBy>糯米丸子。</cp:lastModifiedBy>
  <cp:revision>20</cp:revision>
  <dcterms:created xsi:type="dcterms:W3CDTF">2023-08-02T05:58:00Z</dcterms:created>
  <dcterms:modified xsi:type="dcterms:W3CDTF">2024-06-13T01:52:13Z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28B058166EC04534A8DAC562C7AF6C8E_12</vt:lpwstr>
  </property>
  <property fmtid="{D5CDD505-2E9C-101B-9397-08002B2CF9AE}" pid="3" name="KSOProductBuildVer">
    <vt:lpwstr>2052-12.1.0.16929</vt:lpwstr>
  </property>
</Properties>
</file>