
<file path=[Content_Types].xml><?xml version="1.0" encoding="utf-8"?>
<Types xmlns="http://schemas.openxmlformats.org/package/2006/content-types">
  <Default Extension="jpeg" ContentType="image/jpeg"/>
  <Default Extension="JPG" ContentType="image/.jpg"/>
  <Default Extension="wdp" ContentType="image/vnd.ms-photo"/>
  <Default Extension="png" ContentType="image/png"/>
  <Default Extension="gif" ContentType="image/gif"/>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91" r:id="rId3"/>
    <p:sldMasterId id="2147483721" r:id="rId4"/>
    <p:sldMasterId id="2147483751" r:id="rId5"/>
    <p:sldMasterId id="2147483781" r:id="rId6"/>
  </p:sldMasterIdLst>
  <p:notesMasterIdLst>
    <p:notesMasterId r:id="rId8"/>
  </p:notesMasterIdLst>
  <p:handoutMasterIdLst>
    <p:handoutMasterId r:id="rId37"/>
  </p:handoutMasterIdLst>
  <p:sldIdLst>
    <p:sldId id="430" r:id="rId7"/>
    <p:sldId id="458" r:id="rId9"/>
    <p:sldId id="433" r:id="rId10"/>
    <p:sldId id="434" r:id="rId11"/>
    <p:sldId id="459" r:id="rId12"/>
    <p:sldId id="437" r:id="rId13"/>
    <p:sldId id="460" r:id="rId14"/>
    <p:sldId id="435" r:id="rId15"/>
    <p:sldId id="461" r:id="rId16"/>
    <p:sldId id="374" r:id="rId17"/>
    <p:sldId id="440" r:id="rId18"/>
    <p:sldId id="465" r:id="rId19"/>
    <p:sldId id="466" r:id="rId20"/>
    <p:sldId id="467" r:id="rId21"/>
    <p:sldId id="468" r:id="rId22"/>
    <p:sldId id="462" r:id="rId23"/>
    <p:sldId id="439" r:id="rId24"/>
    <p:sldId id="470" r:id="rId25"/>
    <p:sldId id="463" r:id="rId26"/>
    <p:sldId id="441" r:id="rId27"/>
    <p:sldId id="471" r:id="rId28"/>
    <p:sldId id="472" r:id="rId29"/>
    <p:sldId id="464" r:id="rId30"/>
    <p:sldId id="474" r:id="rId31"/>
    <p:sldId id="475" r:id="rId32"/>
    <p:sldId id="483" r:id="rId33"/>
    <p:sldId id="484" r:id="rId34"/>
    <p:sldId id="485" r:id="rId35"/>
    <p:sldId id="455" r:id="rId36"/>
  </p:sldIdLst>
  <p:sldSz cx="12192000" cy="6858000"/>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2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0000"/>
    <a:srgbClr val="A43D3A"/>
    <a:srgbClr val="F57E1B"/>
    <a:srgbClr val="F8A662"/>
    <a:srgbClr val="BF651B"/>
    <a:srgbClr val="D14D29"/>
    <a:srgbClr val="32AC95"/>
    <a:srgbClr val="A54E07"/>
    <a:srgbClr val="292929"/>
    <a:srgbClr val="EEEE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76" autoAdjust="0"/>
    <p:restoredTop sz="97450" autoAdjust="0"/>
  </p:normalViewPr>
  <p:slideViewPr>
    <p:cSldViewPr showGuides="1">
      <p:cViewPr varScale="1">
        <p:scale>
          <a:sx n="92" d="100"/>
          <a:sy n="92" d="100"/>
        </p:scale>
        <p:origin x="184" y="76"/>
      </p:cViewPr>
      <p:guideLst>
        <p:guide orient="horz" pos="2160"/>
        <p:guide pos="382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7" d="100"/>
          <a:sy n="67" d="100"/>
        </p:scale>
        <p:origin x="-2880" y="-108"/>
      </p:cViewPr>
      <p:guideLst>
        <p:guide orient="horz" pos="2880"/>
        <p:guide pos="215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1" Type="http://schemas.openxmlformats.org/officeDocument/2006/relationships/tags" Target="tags/tag1.xml"/><Relationship Id="rId40" Type="http://schemas.openxmlformats.org/officeDocument/2006/relationships/tableStyles" Target="tableStyles.xml"/><Relationship Id="rId4" Type="http://schemas.openxmlformats.org/officeDocument/2006/relationships/slideMaster" Target="slideMasters/slideMaster3.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handoutMaster" Target="handoutMasters/handoutMaster1.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FFD130D-AAC8-44A9-A3BE-2E1BA6D7C0AA}"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F160B8F-FD91-447F-B347-C28456E58995}"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2972F9-58EA-40AC-93EB-2F165E6D99A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04664" y="683568"/>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203152-9403-460D-AF64-A1ED637F6C0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3546" y="0"/>
            <a:ext cx="8944909" cy="3752816"/>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3"/>
          <p:cNvSpPr txBox="1"/>
          <p:nvPr userDrawn="1"/>
        </p:nvSpPr>
        <p:spPr>
          <a:xfrm>
            <a:off x="1993681" y="3861048"/>
            <a:ext cx="8204639" cy="923330"/>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36" name="Picture 6" descr="C:\Documents and Settings\tdz\桌面\未标题-2.png"/>
          <p:cNvPicPr>
            <a:picLocks noChangeAspect="1" noChangeArrowheads="1"/>
          </p:cNvPicPr>
          <p:nvPr userDrawn="1"/>
        </p:nvPicPr>
        <p:blipFill>
          <a:blip r:embed="rId3" cstate="screen"/>
          <a:srcRect/>
          <a:stretch>
            <a:fillRect/>
          </a:stretch>
        </p:blipFill>
        <p:spPr bwMode="auto">
          <a:xfrm>
            <a:off x="4728560" y="5085184"/>
            <a:ext cx="349230" cy="396000"/>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54"/>
          <p:cNvSpPr txBox="1">
            <a:spLocks noChangeArrowheads="1"/>
          </p:cNvSpPr>
          <p:nvPr userDrawn="1"/>
        </p:nvSpPr>
        <p:spPr bwMode="auto">
          <a:xfrm>
            <a:off x="5193249" y="510756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8" name="TextBox 10"/>
          <p:cNvSpPr>
            <a:spLocks noChangeArrowheads="1"/>
          </p:cNvSpPr>
          <p:nvPr userDrawn="1"/>
        </p:nvSpPr>
        <p:spPr bwMode="auto">
          <a:xfrm>
            <a:off x="5193249" y="6188159"/>
            <a:ext cx="3567253"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9" name="Picture 3" descr="C:\Documents and Settings\tdz\桌面\未标题-2.png"/>
          <p:cNvPicPr>
            <a:picLocks noChangeAspect="1" noChangeArrowheads="1"/>
          </p:cNvPicPr>
          <p:nvPr userDrawn="1"/>
        </p:nvPicPr>
        <p:blipFill>
          <a:blip r:embed="rId4" cstate="screen"/>
          <a:srcRect/>
          <a:stretch>
            <a:fillRect/>
          </a:stretch>
        </p:blipFill>
        <p:spPr bwMode="auto">
          <a:xfrm>
            <a:off x="4728560" y="6210010"/>
            <a:ext cx="395794" cy="35626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Users\user\Desktop\未标题-4 拷贝.png"/>
          <p:cNvPicPr>
            <a:picLocks noChangeAspect="1" noChangeArrowheads="1"/>
          </p:cNvPicPr>
          <p:nvPr userDrawn="1"/>
        </p:nvPicPr>
        <p:blipFill>
          <a:blip r:embed="rId5" cstate="print"/>
          <a:srcRect/>
          <a:stretch>
            <a:fillRect/>
          </a:stretch>
        </p:blipFill>
        <p:spPr bwMode="auto">
          <a:xfrm>
            <a:off x="4728566" y="5643665"/>
            <a:ext cx="339252" cy="4320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4"/>
          <p:cNvSpPr txBox="1">
            <a:spLocks noChangeArrowheads="1"/>
          </p:cNvSpPr>
          <p:nvPr userDrawn="1"/>
        </p:nvSpPr>
        <p:spPr bwMode="auto">
          <a:xfrm>
            <a:off x="5193249" y="564785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41" grpId="0"/>
    </p:bld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8"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3546" y="0"/>
            <a:ext cx="8944909" cy="3752816"/>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3"/>
          <p:cNvSpPr txBox="1"/>
          <p:nvPr userDrawn="1"/>
        </p:nvSpPr>
        <p:spPr>
          <a:xfrm>
            <a:off x="1993681" y="3861048"/>
            <a:ext cx="8204639" cy="923330"/>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36" name="Picture 6" descr="C:\Documents and Settings\tdz\桌面\未标题-2.png"/>
          <p:cNvPicPr>
            <a:picLocks noChangeAspect="1" noChangeArrowheads="1"/>
          </p:cNvPicPr>
          <p:nvPr userDrawn="1"/>
        </p:nvPicPr>
        <p:blipFill>
          <a:blip r:embed="rId3" cstate="screen"/>
          <a:srcRect/>
          <a:stretch>
            <a:fillRect/>
          </a:stretch>
        </p:blipFill>
        <p:spPr bwMode="auto">
          <a:xfrm>
            <a:off x="4728560" y="5085184"/>
            <a:ext cx="349230" cy="396000"/>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54"/>
          <p:cNvSpPr txBox="1">
            <a:spLocks noChangeArrowheads="1"/>
          </p:cNvSpPr>
          <p:nvPr userDrawn="1"/>
        </p:nvSpPr>
        <p:spPr bwMode="auto">
          <a:xfrm>
            <a:off x="5193249" y="510756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8" name="TextBox 10"/>
          <p:cNvSpPr>
            <a:spLocks noChangeArrowheads="1"/>
          </p:cNvSpPr>
          <p:nvPr userDrawn="1"/>
        </p:nvSpPr>
        <p:spPr bwMode="auto">
          <a:xfrm>
            <a:off x="5193249" y="6188159"/>
            <a:ext cx="3567253"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9" name="Picture 3" descr="C:\Documents and Settings\tdz\桌面\未标题-2.png"/>
          <p:cNvPicPr>
            <a:picLocks noChangeAspect="1" noChangeArrowheads="1"/>
          </p:cNvPicPr>
          <p:nvPr userDrawn="1"/>
        </p:nvPicPr>
        <p:blipFill>
          <a:blip r:embed="rId4" cstate="screen"/>
          <a:srcRect/>
          <a:stretch>
            <a:fillRect/>
          </a:stretch>
        </p:blipFill>
        <p:spPr bwMode="auto">
          <a:xfrm>
            <a:off x="4728560" y="6210010"/>
            <a:ext cx="395794" cy="35626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Users\user\Desktop\未标题-4 拷贝.png"/>
          <p:cNvPicPr>
            <a:picLocks noChangeAspect="1" noChangeArrowheads="1"/>
          </p:cNvPicPr>
          <p:nvPr userDrawn="1"/>
        </p:nvPicPr>
        <p:blipFill>
          <a:blip r:embed="rId5" cstate="print"/>
          <a:srcRect/>
          <a:stretch>
            <a:fillRect/>
          </a:stretch>
        </p:blipFill>
        <p:spPr bwMode="auto">
          <a:xfrm>
            <a:off x="4728566" y="5643665"/>
            <a:ext cx="339252" cy="4320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4"/>
          <p:cNvSpPr txBox="1">
            <a:spLocks noChangeArrowheads="1"/>
          </p:cNvSpPr>
          <p:nvPr userDrawn="1"/>
        </p:nvSpPr>
        <p:spPr bwMode="auto">
          <a:xfrm>
            <a:off x="5193249" y="564785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41"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8"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3546" y="0"/>
            <a:ext cx="8944909" cy="3752816"/>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3"/>
          <p:cNvSpPr txBox="1"/>
          <p:nvPr userDrawn="1"/>
        </p:nvSpPr>
        <p:spPr>
          <a:xfrm>
            <a:off x="1993681" y="3861048"/>
            <a:ext cx="8204639" cy="923330"/>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36" name="Picture 6" descr="C:\Documents and Settings\tdz\桌面\未标题-2.png"/>
          <p:cNvPicPr>
            <a:picLocks noChangeAspect="1" noChangeArrowheads="1"/>
          </p:cNvPicPr>
          <p:nvPr userDrawn="1"/>
        </p:nvPicPr>
        <p:blipFill>
          <a:blip r:embed="rId3" cstate="screen"/>
          <a:srcRect/>
          <a:stretch>
            <a:fillRect/>
          </a:stretch>
        </p:blipFill>
        <p:spPr bwMode="auto">
          <a:xfrm>
            <a:off x="4728560" y="5085184"/>
            <a:ext cx="349230" cy="396000"/>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54"/>
          <p:cNvSpPr txBox="1">
            <a:spLocks noChangeArrowheads="1"/>
          </p:cNvSpPr>
          <p:nvPr userDrawn="1"/>
        </p:nvSpPr>
        <p:spPr bwMode="auto">
          <a:xfrm>
            <a:off x="5193249" y="510756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8" name="TextBox 10"/>
          <p:cNvSpPr>
            <a:spLocks noChangeArrowheads="1"/>
          </p:cNvSpPr>
          <p:nvPr userDrawn="1"/>
        </p:nvSpPr>
        <p:spPr bwMode="auto">
          <a:xfrm>
            <a:off x="5193249" y="6188159"/>
            <a:ext cx="3567253"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9" name="Picture 3" descr="C:\Documents and Settings\tdz\桌面\未标题-2.png"/>
          <p:cNvPicPr>
            <a:picLocks noChangeAspect="1" noChangeArrowheads="1"/>
          </p:cNvPicPr>
          <p:nvPr userDrawn="1"/>
        </p:nvPicPr>
        <p:blipFill>
          <a:blip r:embed="rId4" cstate="screen"/>
          <a:srcRect/>
          <a:stretch>
            <a:fillRect/>
          </a:stretch>
        </p:blipFill>
        <p:spPr bwMode="auto">
          <a:xfrm>
            <a:off x="4728560" y="6210010"/>
            <a:ext cx="395794" cy="35626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Users\user\Desktop\未标题-4 拷贝.png"/>
          <p:cNvPicPr>
            <a:picLocks noChangeAspect="1" noChangeArrowheads="1"/>
          </p:cNvPicPr>
          <p:nvPr userDrawn="1"/>
        </p:nvPicPr>
        <p:blipFill>
          <a:blip r:embed="rId5" cstate="print"/>
          <a:srcRect/>
          <a:stretch>
            <a:fillRect/>
          </a:stretch>
        </p:blipFill>
        <p:spPr bwMode="auto">
          <a:xfrm>
            <a:off x="4728566" y="5643665"/>
            <a:ext cx="339252" cy="4320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4"/>
          <p:cNvSpPr txBox="1">
            <a:spLocks noChangeArrowheads="1"/>
          </p:cNvSpPr>
          <p:nvPr userDrawn="1"/>
        </p:nvSpPr>
        <p:spPr bwMode="auto">
          <a:xfrm>
            <a:off x="5193249" y="564785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41"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8"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3546" y="0"/>
            <a:ext cx="8944909" cy="3752816"/>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3"/>
          <p:cNvSpPr txBox="1"/>
          <p:nvPr userDrawn="1"/>
        </p:nvSpPr>
        <p:spPr>
          <a:xfrm>
            <a:off x="1993681" y="3861048"/>
            <a:ext cx="8204639" cy="923330"/>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36" name="Picture 6" descr="C:\Documents and Settings\tdz\桌面\未标题-2.png"/>
          <p:cNvPicPr>
            <a:picLocks noChangeAspect="1" noChangeArrowheads="1"/>
          </p:cNvPicPr>
          <p:nvPr userDrawn="1"/>
        </p:nvPicPr>
        <p:blipFill>
          <a:blip r:embed="rId3" cstate="screen"/>
          <a:srcRect/>
          <a:stretch>
            <a:fillRect/>
          </a:stretch>
        </p:blipFill>
        <p:spPr bwMode="auto">
          <a:xfrm>
            <a:off x="4728560" y="5085184"/>
            <a:ext cx="349230" cy="396000"/>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54"/>
          <p:cNvSpPr txBox="1">
            <a:spLocks noChangeArrowheads="1"/>
          </p:cNvSpPr>
          <p:nvPr userDrawn="1"/>
        </p:nvSpPr>
        <p:spPr bwMode="auto">
          <a:xfrm>
            <a:off x="5193249" y="510756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8" name="TextBox 10"/>
          <p:cNvSpPr>
            <a:spLocks noChangeArrowheads="1"/>
          </p:cNvSpPr>
          <p:nvPr userDrawn="1"/>
        </p:nvSpPr>
        <p:spPr bwMode="auto">
          <a:xfrm>
            <a:off x="5193249" y="6188159"/>
            <a:ext cx="3567253"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9" name="Picture 3" descr="C:\Documents and Settings\tdz\桌面\未标题-2.png"/>
          <p:cNvPicPr>
            <a:picLocks noChangeAspect="1" noChangeArrowheads="1"/>
          </p:cNvPicPr>
          <p:nvPr userDrawn="1"/>
        </p:nvPicPr>
        <p:blipFill>
          <a:blip r:embed="rId4" cstate="screen"/>
          <a:srcRect/>
          <a:stretch>
            <a:fillRect/>
          </a:stretch>
        </p:blipFill>
        <p:spPr bwMode="auto">
          <a:xfrm>
            <a:off x="4728560" y="6210010"/>
            <a:ext cx="395794" cy="35626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Users\user\Desktop\未标题-4 拷贝.png"/>
          <p:cNvPicPr>
            <a:picLocks noChangeAspect="1" noChangeArrowheads="1"/>
          </p:cNvPicPr>
          <p:nvPr userDrawn="1"/>
        </p:nvPicPr>
        <p:blipFill>
          <a:blip r:embed="rId5" cstate="print"/>
          <a:srcRect/>
          <a:stretch>
            <a:fillRect/>
          </a:stretch>
        </p:blipFill>
        <p:spPr bwMode="auto">
          <a:xfrm>
            <a:off x="4728566" y="5643665"/>
            <a:ext cx="339252" cy="4320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4"/>
          <p:cNvSpPr txBox="1">
            <a:spLocks noChangeArrowheads="1"/>
          </p:cNvSpPr>
          <p:nvPr userDrawn="1"/>
        </p:nvSpPr>
        <p:spPr bwMode="auto">
          <a:xfrm>
            <a:off x="5193249" y="564785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41" grpId="0"/>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8"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3546" y="0"/>
            <a:ext cx="8944909" cy="3752816"/>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3"/>
          <p:cNvSpPr txBox="1"/>
          <p:nvPr userDrawn="1"/>
        </p:nvSpPr>
        <p:spPr>
          <a:xfrm>
            <a:off x="1993681" y="3861048"/>
            <a:ext cx="8204639" cy="923330"/>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36" name="Picture 6" descr="C:\Documents and Settings\tdz\桌面\未标题-2.png"/>
          <p:cNvPicPr>
            <a:picLocks noChangeAspect="1" noChangeArrowheads="1"/>
          </p:cNvPicPr>
          <p:nvPr userDrawn="1"/>
        </p:nvPicPr>
        <p:blipFill>
          <a:blip r:embed="rId3" cstate="screen"/>
          <a:srcRect/>
          <a:stretch>
            <a:fillRect/>
          </a:stretch>
        </p:blipFill>
        <p:spPr bwMode="auto">
          <a:xfrm>
            <a:off x="4728560" y="5085184"/>
            <a:ext cx="349230" cy="396000"/>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54"/>
          <p:cNvSpPr txBox="1">
            <a:spLocks noChangeArrowheads="1"/>
          </p:cNvSpPr>
          <p:nvPr userDrawn="1"/>
        </p:nvSpPr>
        <p:spPr bwMode="auto">
          <a:xfrm>
            <a:off x="5193249" y="510756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8" name="TextBox 10"/>
          <p:cNvSpPr>
            <a:spLocks noChangeArrowheads="1"/>
          </p:cNvSpPr>
          <p:nvPr userDrawn="1"/>
        </p:nvSpPr>
        <p:spPr bwMode="auto">
          <a:xfrm>
            <a:off x="5193249" y="6188159"/>
            <a:ext cx="3567253"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9" name="Picture 3" descr="C:\Documents and Settings\tdz\桌面\未标题-2.png"/>
          <p:cNvPicPr>
            <a:picLocks noChangeAspect="1" noChangeArrowheads="1"/>
          </p:cNvPicPr>
          <p:nvPr userDrawn="1"/>
        </p:nvPicPr>
        <p:blipFill>
          <a:blip r:embed="rId4" cstate="screen"/>
          <a:srcRect/>
          <a:stretch>
            <a:fillRect/>
          </a:stretch>
        </p:blipFill>
        <p:spPr bwMode="auto">
          <a:xfrm>
            <a:off x="4728560" y="6210010"/>
            <a:ext cx="395794" cy="35626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Users\user\Desktop\未标题-4 拷贝.png"/>
          <p:cNvPicPr>
            <a:picLocks noChangeAspect="1" noChangeArrowheads="1"/>
          </p:cNvPicPr>
          <p:nvPr userDrawn="1"/>
        </p:nvPicPr>
        <p:blipFill>
          <a:blip r:embed="rId5" cstate="print"/>
          <a:srcRect/>
          <a:stretch>
            <a:fillRect/>
          </a:stretch>
        </p:blipFill>
        <p:spPr bwMode="auto">
          <a:xfrm>
            <a:off x="4728566" y="5643665"/>
            <a:ext cx="339252" cy="4320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4"/>
          <p:cNvSpPr txBox="1">
            <a:spLocks noChangeArrowheads="1"/>
          </p:cNvSpPr>
          <p:nvPr userDrawn="1"/>
        </p:nvSpPr>
        <p:spPr bwMode="auto">
          <a:xfrm>
            <a:off x="5193249" y="564785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41" grpId="0"/>
    </p:bld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8"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7" Type="http://schemas.openxmlformats.org/officeDocument/2006/relationships/theme" Target="../theme/theme1.xml"/><Relationship Id="rId46" Type="http://schemas.microsoft.com/office/2007/relationships/hdphoto" Target="../media/image8.wdp"/><Relationship Id="rId45" Type="http://schemas.openxmlformats.org/officeDocument/2006/relationships/image" Target="../media/image7.png"/><Relationship Id="rId44" Type="http://schemas.openxmlformats.org/officeDocument/2006/relationships/image" Target="../media/image6.jpeg"/><Relationship Id="rId43" Type="http://schemas.openxmlformats.org/officeDocument/2006/relationships/image" Target="../media/image5.jpeg"/><Relationship Id="rId42" Type="http://schemas.openxmlformats.org/officeDocument/2006/relationships/slideLayout" Target="../slideLayouts/slideLayout42.xml"/><Relationship Id="rId41" Type="http://schemas.openxmlformats.org/officeDocument/2006/relationships/slideLayout" Target="../slideLayouts/slideLayout41.xml"/><Relationship Id="rId40" Type="http://schemas.openxmlformats.org/officeDocument/2006/relationships/slideLayout" Target="../slideLayouts/slideLayout40.xml"/><Relationship Id="rId4" Type="http://schemas.openxmlformats.org/officeDocument/2006/relationships/slideLayout" Target="../slideLayouts/slideLayout4.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51.xml"/><Relationship Id="rId8" Type="http://schemas.openxmlformats.org/officeDocument/2006/relationships/slideLayout" Target="../slideLayouts/slideLayout50.xml"/><Relationship Id="rId7" Type="http://schemas.openxmlformats.org/officeDocument/2006/relationships/slideLayout" Target="../slideLayouts/slideLayout49.xml"/><Relationship Id="rId6" Type="http://schemas.openxmlformats.org/officeDocument/2006/relationships/slideLayout" Target="../slideLayouts/slideLayout48.xml"/><Relationship Id="rId5" Type="http://schemas.openxmlformats.org/officeDocument/2006/relationships/slideLayout" Target="../slideLayouts/slideLayout47.xml"/><Relationship Id="rId4" Type="http://schemas.openxmlformats.org/officeDocument/2006/relationships/slideLayout" Target="../slideLayouts/slideLayout46.xml"/><Relationship Id="rId34" Type="http://schemas.openxmlformats.org/officeDocument/2006/relationships/theme" Target="../theme/theme2.xml"/><Relationship Id="rId33" Type="http://schemas.microsoft.com/office/2007/relationships/hdphoto" Target="../media/image8.wdp"/><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45.xml"/><Relationship Id="rId29" Type="http://schemas.openxmlformats.org/officeDocument/2006/relationships/slideLayout" Target="../slideLayouts/slideLayout71.xml"/><Relationship Id="rId28" Type="http://schemas.openxmlformats.org/officeDocument/2006/relationships/slideLayout" Target="../slideLayouts/slideLayout70.xml"/><Relationship Id="rId27" Type="http://schemas.openxmlformats.org/officeDocument/2006/relationships/slideLayout" Target="../slideLayouts/slideLayout69.xml"/><Relationship Id="rId26" Type="http://schemas.openxmlformats.org/officeDocument/2006/relationships/slideLayout" Target="../slideLayouts/slideLayout68.xml"/><Relationship Id="rId25" Type="http://schemas.openxmlformats.org/officeDocument/2006/relationships/slideLayout" Target="../slideLayouts/slideLayout67.xml"/><Relationship Id="rId24" Type="http://schemas.openxmlformats.org/officeDocument/2006/relationships/slideLayout" Target="../slideLayouts/slideLayout66.xml"/><Relationship Id="rId23" Type="http://schemas.openxmlformats.org/officeDocument/2006/relationships/slideLayout" Target="../slideLayouts/slideLayout65.xml"/><Relationship Id="rId22" Type="http://schemas.openxmlformats.org/officeDocument/2006/relationships/slideLayout" Target="../slideLayouts/slideLayout64.xml"/><Relationship Id="rId21" Type="http://schemas.openxmlformats.org/officeDocument/2006/relationships/slideLayout" Target="../slideLayouts/slideLayout63.xml"/><Relationship Id="rId20" Type="http://schemas.openxmlformats.org/officeDocument/2006/relationships/slideLayout" Target="../slideLayouts/slideLayout62.xml"/><Relationship Id="rId2" Type="http://schemas.openxmlformats.org/officeDocument/2006/relationships/slideLayout" Target="../slideLayouts/slideLayout44.xml"/><Relationship Id="rId19" Type="http://schemas.openxmlformats.org/officeDocument/2006/relationships/slideLayout" Target="../slideLayouts/slideLayout61.xml"/><Relationship Id="rId18" Type="http://schemas.openxmlformats.org/officeDocument/2006/relationships/slideLayout" Target="../slideLayouts/slideLayout60.xml"/><Relationship Id="rId17" Type="http://schemas.openxmlformats.org/officeDocument/2006/relationships/slideLayout" Target="../slideLayouts/slideLayout59.xml"/><Relationship Id="rId16" Type="http://schemas.openxmlformats.org/officeDocument/2006/relationships/slideLayout" Target="../slideLayouts/slideLayout58.xml"/><Relationship Id="rId15" Type="http://schemas.openxmlformats.org/officeDocument/2006/relationships/slideLayout" Target="../slideLayouts/slideLayout57.xml"/><Relationship Id="rId14" Type="http://schemas.openxmlformats.org/officeDocument/2006/relationships/slideLayout" Target="../slideLayouts/slideLayout56.xml"/><Relationship Id="rId13" Type="http://schemas.openxmlformats.org/officeDocument/2006/relationships/slideLayout" Target="../slideLayouts/slideLayout55.xml"/><Relationship Id="rId12" Type="http://schemas.openxmlformats.org/officeDocument/2006/relationships/slideLayout" Target="../slideLayouts/slideLayout54.xml"/><Relationship Id="rId11" Type="http://schemas.openxmlformats.org/officeDocument/2006/relationships/slideLayout" Target="../slideLayouts/slideLayout53.xml"/><Relationship Id="rId10" Type="http://schemas.openxmlformats.org/officeDocument/2006/relationships/slideLayout" Target="../slideLayouts/slideLayout52.xml"/><Relationship Id="rId1"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80.xml"/><Relationship Id="rId8" Type="http://schemas.openxmlformats.org/officeDocument/2006/relationships/slideLayout" Target="../slideLayouts/slideLayout79.xml"/><Relationship Id="rId7" Type="http://schemas.openxmlformats.org/officeDocument/2006/relationships/slideLayout" Target="../slideLayouts/slideLayout78.xml"/><Relationship Id="rId6" Type="http://schemas.openxmlformats.org/officeDocument/2006/relationships/slideLayout" Target="../slideLayouts/slideLayout77.xml"/><Relationship Id="rId5" Type="http://schemas.openxmlformats.org/officeDocument/2006/relationships/slideLayout" Target="../slideLayouts/slideLayout76.xml"/><Relationship Id="rId4" Type="http://schemas.openxmlformats.org/officeDocument/2006/relationships/slideLayout" Target="../slideLayouts/slideLayout75.xml"/><Relationship Id="rId34" Type="http://schemas.openxmlformats.org/officeDocument/2006/relationships/theme" Target="../theme/theme3.xml"/><Relationship Id="rId33" Type="http://schemas.microsoft.com/office/2007/relationships/hdphoto" Target="../media/image8.wdp"/><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74.xml"/><Relationship Id="rId29" Type="http://schemas.openxmlformats.org/officeDocument/2006/relationships/slideLayout" Target="../slideLayouts/slideLayout100.xml"/><Relationship Id="rId28" Type="http://schemas.openxmlformats.org/officeDocument/2006/relationships/slideLayout" Target="../slideLayouts/slideLayout99.xml"/><Relationship Id="rId27" Type="http://schemas.openxmlformats.org/officeDocument/2006/relationships/slideLayout" Target="../slideLayouts/slideLayout98.xml"/><Relationship Id="rId26" Type="http://schemas.openxmlformats.org/officeDocument/2006/relationships/slideLayout" Target="../slideLayouts/slideLayout97.xml"/><Relationship Id="rId25" Type="http://schemas.openxmlformats.org/officeDocument/2006/relationships/slideLayout" Target="../slideLayouts/slideLayout96.xml"/><Relationship Id="rId24" Type="http://schemas.openxmlformats.org/officeDocument/2006/relationships/slideLayout" Target="../slideLayouts/slideLayout95.xml"/><Relationship Id="rId23" Type="http://schemas.openxmlformats.org/officeDocument/2006/relationships/slideLayout" Target="../slideLayouts/slideLayout94.xml"/><Relationship Id="rId22" Type="http://schemas.openxmlformats.org/officeDocument/2006/relationships/slideLayout" Target="../slideLayouts/slideLayout93.xml"/><Relationship Id="rId21" Type="http://schemas.openxmlformats.org/officeDocument/2006/relationships/slideLayout" Target="../slideLayouts/slideLayout92.xml"/><Relationship Id="rId20" Type="http://schemas.openxmlformats.org/officeDocument/2006/relationships/slideLayout" Target="../slideLayouts/slideLayout91.xml"/><Relationship Id="rId2" Type="http://schemas.openxmlformats.org/officeDocument/2006/relationships/slideLayout" Target="../slideLayouts/slideLayout73.xml"/><Relationship Id="rId19" Type="http://schemas.openxmlformats.org/officeDocument/2006/relationships/slideLayout" Target="../slideLayouts/slideLayout90.xml"/><Relationship Id="rId18" Type="http://schemas.openxmlformats.org/officeDocument/2006/relationships/slideLayout" Target="../slideLayouts/slideLayout89.xml"/><Relationship Id="rId17" Type="http://schemas.openxmlformats.org/officeDocument/2006/relationships/slideLayout" Target="../slideLayouts/slideLayout88.xml"/><Relationship Id="rId16" Type="http://schemas.openxmlformats.org/officeDocument/2006/relationships/slideLayout" Target="../slideLayouts/slideLayout87.xml"/><Relationship Id="rId15" Type="http://schemas.openxmlformats.org/officeDocument/2006/relationships/slideLayout" Target="../slideLayouts/slideLayout86.xml"/><Relationship Id="rId14" Type="http://schemas.openxmlformats.org/officeDocument/2006/relationships/slideLayout" Target="../slideLayouts/slideLayout85.xml"/><Relationship Id="rId13" Type="http://schemas.openxmlformats.org/officeDocument/2006/relationships/slideLayout" Target="../slideLayouts/slideLayout84.xml"/><Relationship Id="rId12" Type="http://schemas.openxmlformats.org/officeDocument/2006/relationships/slideLayout" Target="../slideLayouts/slideLayout83.xml"/><Relationship Id="rId11" Type="http://schemas.openxmlformats.org/officeDocument/2006/relationships/slideLayout" Target="../slideLayouts/slideLayout82.xml"/><Relationship Id="rId10" Type="http://schemas.openxmlformats.org/officeDocument/2006/relationships/slideLayout" Target="../slideLayouts/slideLayout81.xml"/><Relationship Id="rId1" Type="http://schemas.openxmlformats.org/officeDocument/2006/relationships/slideLayout" Target="../slideLayouts/slideLayout72.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109.xml"/><Relationship Id="rId8" Type="http://schemas.openxmlformats.org/officeDocument/2006/relationships/slideLayout" Target="../slideLayouts/slideLayout108.xml"/><Relationship Id="rId7" Type="http://schemas.openxmlformats.org/officeDocument/2006/relationships/slideLayout" Target="../slideLayouts/slideLayout107.xml"/><Relationship Id="rId6" Type="http://schemas.openxmlformats.org/officeDocument/2006/relationships/slideLayout" Target="../slideLayouts/slideLayout106.xml"/><Relationship Id="rId5" Type="http://schemas.openxmlformats.org/officeDocument/2006/relationships/slideLayout" Target="../slideLayouts/slideLayout105.xml"/><Relationship Id="rId4" Type="http://schemas.openxmlformats.org/officeDocument/2006/relationships/slideLayout" Target="../slideLayouts/slideLayout104.xml"/><Relationship Id="rId34" Type="http://schemas.openxmlformats.org/officeDocument/2006/relationships/theme" Target="../theme/theme4.xml"/><Relationship Id="rId33" Type="http://schemas.microsoft.com/office/2007/relationships/hdphoto" Target="../media/image8.wdp"/><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103.xml"/><Relationship Id="rId29" Type="http://schemas.openxmlformats.org/officeDocument/2006/relationships/slideLayout" Target="../slideLayouts/slideLayout129.xml"/><Relationship Id="rId28" Type="http://schemas.openxmlformats.org/officeDocument/2006/relationships/slideLayout" Target="../slideLayouts/slideLayout128.xml"/><Relationship Id="rId27" Type="http://schemas.openxmlformats.org/officeDocument/2006/relationships/slideLayout" Target="../slideLayouts/slideLayout127.xml"/><Relationship Id="rId26" Type="http://schemas.openxmlformats.org/officeDocument/2006/relationships/slideLayout" Target="../slideLayouts/slideLayout126.xml"/><Relationship Id="rId25" Type="http://schemas.openxmlformats.org/officeDocument/2006/relationships/slideLayout" Target="../slideLayouts/slideLayout125.xml"/><Relationship Id="rId24" Type="http://schemas.openxmlformats.org/officeDocument/2006/relationships/slideLayout" Target="../slideLayouts/slideLayout124.xml"/><Relationship Id="rId23" Type="http://schemas.openxmlformats.org/officeDocument/2006/relationships/slideLayout" Target="../slideLayouts/slideLayout123.xml"/><Relationship Id="rId22" Type="http://schemas.openxmlformats.org/officeDocument/2006/relationships/slideLayout" Target="../slideLayouts/slideLayout122.xml"/><Relationship Id="rId21" Type="http://schemas.openxmlformats.org/officeDocument/2006/relationships/slideLayout" Target="../slideLayouts/slideLayout121.xml"/><Relationship Id="rId20" Type="http://schemas.openxmlformats.org/officeDocument/2006/relationships/slideLayout" Target="../slideLayouts/slideLayout120.xml"/><Relationship Id="rId2" Type="http://schemas.openxmlformats.org/officeDocument/2006/relationships/slideLayout" Target="../slideLayouts/slideLayout102.xml"/><Relationship Id="rId19" Type="http://schemas.openxmlformats.org/officeDocument/2006/relationships/slideLayout" Target="../slideLayouts/slideLayout119.xml"/><Relationship Id="rId18" Type="http://schemas.openxmlformats.org/officeDocument/2006/relationships/slideLayout" Target="../slideLayouts/slideLayout118.xml"/><Relationship Id="rId17" Type="http://schemas.openxmlformats.org/officeDocument/2006/relationships/slideLayout" Target="../slideLayouts/slideLayout117.xml"/><Relationship Id="rId16" Type="http://schemas.openxmlformats.org/officeDocument/2006/relationships/slideLayout" Target="../slideLayouts/slideLayout116.xml"/><Relationship Id="rId15" Type="http://schemas.openxmlformats.org/officeDocument/2006/relationships/slideLayout" Target="../slideLayouts/slideLayout115.xml"/><Relationship Id="rId14" Type="http://schemas.openxmlformats.org/officeDocument/2006/relationships/slideLayout" Target="../slideLayouts/slideLayout114.xml"/><Relationship Id="rId13" Type="http://schemas.openxmlformats.org/officeDocument/2006/relationships/slideLayout" Target="../slideLayouts/slideLayout113.xml"/><Relationship Id="rId12" Type="http://schemas.openxmlformats.org/officeDocument/2006/relationships/slideLayout" Target="../slideLayouts/slideLayout112.xml"/><Relationship Id="rId11" Type="http://schemas.openxmlformats.org/officeDocument/2006/relationships/slideLayout" Target="../slideLayouts/slideLayout111.xml"/><Relationship Id="rId10" Type="http://schemas.openxmlformats.org/officeDocument/2006/relationships/slideLayout" Target="../slideLayouts/slideLayout110.xml"/><Relationship Id="rId1" Type="http://schemas.openxmlformats.org/officeDocument/2006/relationships/slideLayout" Target="../slideLayouts/slideLayout101.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138.xml"/><Relationship Id="rId8" Type="http://schemas.openxmlformats.org/officeDocument/2006/relationships/slideLayout" Target="../slideLayouts/slideLayout137.xml"/><Relationship Id="rId7" Type="http://schemas.openxmlformats.org/officeDocument/2006/relationships/slideLayout" Target="../slideLayouts/slideLayout136.xml"/><Relationship Id="rId6" Type="http://schemas.openxmlformats.org/officeDocument/2006/relationships/slideLayout" Target="../slideLayouts/slideLayout135.xml"/><Relationship Id="rId5" Type="http://schemas.openxmlformats.org/officeDocument/2006/relationships/slideLayout" Target="../slideLayouts/slideLayout134.xml"/><Relationship Id="rId4" Type="http://schemas.openxmlformats.org/officeDocument/2006/relationships/slideLayout" Target="../slideLayouts/slideLayout133.xml"/><Relationship Id="rId34" Type="http://schemas.openxmlformats.org/officeDocument/2006/relationships/theme" Target="../theme/theme5.xml"/><Relationship Id="rId33" Type="http://schemas.microsoft.com/office/2007/relationships/hdphoto" Target="../media/image8.wdp"/><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132.xml"/><Relationship Id="rId29" Type="http://schemas.openxmlformats.org/officeDocument/2006/relationships/slideLayout" Target="../slideLayouts/slideLayout158.xml"/><Relationship Id="rId28" Type="http://schemas.openxmlformats.org/officeDocument/2006/relationships/slideLayout" Target="../slideLayouts/slideLayout157.xml"/><Relationship Id="rId27" Type="http://schemas.openxmlformats.org/officeDocument/2006/relationships/slideLayout" Target="../slideLayouts/slideLayout156.xml"/><Relationship Id="rId26" Type="http://schemas.openxmlformats.org/officeDocument/2006/relationships/slideLayout" Target="../slideLayouts/slideLayout155.xml"/><Relationship Id="rId25" Type="http://schemas.openxmlformats.org/officeDocument/2006/relationships/slideLayout" Target="../slideLayouts/slideLayout154.xml"/><Relationship Id="rId24" Type="http://schemas.openxmlformats.org/officeDocument/2006/relationships/slideLayout" Target="../slideLayouts/slideLayout153.xml"/><Relationship Id="rId23" Type="http://schemas.openxmlformats.org/officeDocument/2006/relationships/slideLayout" Target="../slideLayouts/slideLayout152.xml"/><Relationship Id="rId22" Type="http://schemas.openxmlformats.org/officeDocument/2006/relationships/slideLayout" Target="../slideLayouts/slideLayout151.xml"/><Relationship Id="rId21" Type="http://schemas.openxmlformats.org/officeDocument/2006/relationships/slideLayout" Target="../slideLayouts/slideLayout150.xml"/><Relationship Id="rId20" Type="http://schemas.openxmlformats.org/officeDocument/2006/relationships/slideLayout" Target="../slideLayouts/slideLayout149.xml"/><Relationship Id="rId2" Type="http://schemas.openxmlformats.org/officeDocument/2006/relationships/slideLayout" Target="../slideLayouts/slideLayout131.xml"/><Relationship Id="rId19" Type="http://schemas.openxmlformats.org/officeDocument/2006/relationships/slideLayout" Target="../slideLayouts/slideLayout148.xml"/><Relationship Id="rId18" Type="http://schemas.openxmlformats.org/officeDocument/2006/relationships/slideLayout" Target="../slideLayouts/slideLayout147.xml"/><Relationship Id="rId17" Type="http://schemas.openxmlformats.org/officeDocument/2006/relationships/slideLayout" Target="../slideLayouts/slideLayout146.xml"/><Relationship Id="rId16" Type="http://schemas.openxmlformats.org/officeDocument/2006/relationships/slideLayout" Target="../slideLayouts/slideLayout145.xml"/><Relationship Id="rId15" Type="http://schemas.openxmlformats.org/officeDocument/2006/relationships/slideLayout" Target="../slideLayouts/slideLayout144.xml"/><Relationship Id="rId14" Type="http://schemas.openxmlformats.org/officeDocument/2006/relationships/slideLayout" Target="../slideLayouts/slideLayout143.xml"/><Relationship Id="rId13" Type="http://schemas.openxmlformats.org/officeDocument/2006/relationships/slideLayout" Target="../slideLayouts/slideLayout142.xml"/><Relationship Id="rId12" Type="http://schemas.openxmlformats.org/officeDocument/2006/relationships/slideLayout" Target="../slideLayouts/slideLayout141.xml"/><Relationship Id="rId11" Type="http://schemas.openxmlformats.org/officeDocument/2006/relationships/slideLayout" Target="../slideLayouts/slideLayout140.xml"/><Relationship Id="rId10" Type="http://schemas.openxmlformats.org/officeDocument/2006/relationships/slideLayout" Target="../slideLayouts/slideLayout139.xml"/><Relationship Id="rId1" Type="http://schemas.openxmlformats.org/officeDocument/2006/relationships/slideLayout" Target="../slideLayouts/slideLayout1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grpSp>
        <p:nvGrpSpPr>
          <p:cNvPr id="17" name="组合 16" hidden="1"/>
          <p:cNvGrpSpPr/>
          <p:nvPr userDrawn="1"/>
        </p:nvGrpSpPr>
        <p:grpSpPr>
          <a:xfrm>
            <a:off x="-96688" y="-243408"/>
            <a:ext cx="12288688" cy="7686288"/>
            <a:chOff x="1740032" y="1556792"/>
            <a:chExt cx="3995928" cy="2499360"/>
          </a:xfrm>
        </p:grpSpPr>
        <p:pic>
          <p:nvPicPr>
            <p:cNvPr id="15" name="图片 14"/>
            <p:cNvPicPr>
              <a:picLocks noChangeAspect="1"/>
            </p:cNvPicPr>
            <p:nvPr userDrawn="1"/>
          </p:nvPicPr>
          <p:blipFill>
            <a:blip r:embed="rId43" cstate="print">
              <a:extLst>
                <a:ext uri="{28A0092B-C50C-407E-A947-70E740481C1C}">
                  <a14:useLocalDpi xmlns:a14="http://schemas.microsoft.com/office/drawing/2010/main" val="0"/>
                </a:ext>
              </a:extLst>
            </a:blip>
            <a:stretch>
              <a:fillRect/>
            </a:stretch>
          </p:blipFill>
          <p:spPr>
            <a:xfrm>
              <a:off x="1740032" y="1556792"/>
              <a:ext cx="3995928" cy="2499360"/>
            </a:xfrm>
            <a:prstGeom prst="rect">
              <a:avLst/>
            </a:prstGeom>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矩形 3"/>
          <p:cNvSpPr/>
          <p:nvPr userDrawn="1"/>
        </p:nvSpPr>
        <p:spPr>
          <a:xfrm>
            <a:off x="0" y="759368"/>
            <a:ext cx="12192000" cy="6098632"/>
          </a:xfrm>
          <a:prstGeom prst="rect">
            <a:avLst/>
          </a:prstGeom>
          <a:blipFill dpi="0" rotWithShape="1">
            <a:blip r:embed="rId44"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rot="2700000">
            <a:off x="-26608" y="203365"/>
            <a:ext cx="489479" cy="489479"/>
          </a:xfrm>
          <a:prstGeom prst="rect">
            <a:avLst/>
          </a:prstGeom>
          <a:blipFill dpi="0" rotWithShape="1">
            <a:blip r:embed="rId45" cstate="print">
              <a:extLst>
                <a:ext uri="{BEBA8EAE-BF5A-486C-A8C5-ECC9F3942E4B}">
                  <a14:imgProps xmlns:a14="http://schemas.microsoft.com/office/drawing/2010/main">
                    <a14:imgLayer r:embed="rId46">
                      <a14:imgEffect>
                        <a14:artisticPaintBrush/>
                      </a14:imgEffect>
                    </a14:imgLayer>
                  </a14:imgProps>
                </a:ex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rot="2700000">
            <a:off x="518768" y="39803"/>
            <a:ext cx="324403" cy="324403"/>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
        <p:nvSpPr>
          <p:cNvPr id="9" name="矩形 8"/>
          <p:cNvSpPr/>
          <p:nvPr userDrawn="1"/>
        </p:nvSpPr>
        <p:spPr>
          <a:xfrm rot="2700000">
            <a:off x="870796" y="312840"/>
            <a:ext cx="252000" cy="252000"/>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grpSp>
        <p:nvGrpSpPr>
          <p:cNvPr id="2" name="组合 16" hidden="1"/>
          <p:cNvGrpSpPr/>
          <p:nvPr userDrawn="1"/>
        </p:nvGrpSpPr>
        <p:grpSpPr>
          <a:xfrm>
            <a:off x="-96688" y="-243408"/>
            <a:ext cx="12288688" cy="7686288"/>
            <a:chOff x="1740032" y="1556792"/>
            <a:chExt cx="3995928" cy="2499360"/>
          </a:xfrm>
        </p:grpSpPr>
        <p:pic>
          <p:nvPicPr>
            <p:cNvPr id="15" name="图片 14"/>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740032" y="1556792"/>
              <a:ext cx="3995928" cy="2499360"/>
            </a:xfrm>
            <a:prstGeom prst="rect">
              <a:avLst/>
            </a:prstGeom>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矩形 3"/>
          <p:cNvSpPr/>
          <p:nvPr userDrawn="1"/>
        </p:nvSpPr>
        <p:spPr>
          <a:xfrm>
            <a:off x="0" y="759368"/>
            <a:ext cx="12192000" cy="6098632"/>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userDrawn="1"/>
        </p:nvSpPr>
        <p:spPr>
          <a:xfrm rot="2700000">
            <a:off x="-26608" y="203365"/>
            <a:ext cx="489479" cy="489479"/>
          </a:xfrm>
          <a:prstGeom prst="rect">
            <a:avLst/>
          </a:prstGeom>
          <a:blipFill dpi="0" rotWithShape="1">
            <a:blip r:embed="rId32" cstate="print">
              <a:extLst>
                <a:ext uri="{BEBA8EAE-BF5A-486C-A8C5-ECC9F3942E4B}">
                  <a14:imgProps xmlns:a14="http://schemas.microsoft.com/office/drawing/2010/main">
                    <a14:imgLayer r:embed="rId33">
                      <a14:imgEffect>
                        <a14:artisticPaintBrush/>
                      </a14:imgEffect>
                    </a14:imgLayer>
                  </a14:imgProps>
                </a:ex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userDrawn="1"/>
        </p:nvSpPr>
        <p:spPr>
          <a:xfrm rot="2700000">
            <a:off x="518768" y="39803"/>
            <a:ext cx="324403" cy="324403"/>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sp>
        <p:nvSpPr>
          <p:cNvPr id="9" name="矩形 8"/>
          <p:cNvSpPr/>
          <p:nvPr userDrawn="1"/>
        </p:nvSpPr>
        <p:spPr>
          <a:xfrm rot="2700000">
            <a:off x="870796" y="312840"/>
            <a:ext cx="252000" cy="252000"/>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714" r:id="rId23"/>
    <p:sldLayoutId id="2147483715" r:id="rId24"/>
    <p:sldLayoutId id="2147483716" r:id="rId25"/>
    <p:sldLayoutId id="2147483717" r:id="rId26"/>
    <p:sldLayoutId id="2147483718" r:id="rId27"/>
    <p:sldLayoutId id="2147483719" r:id="rId28"/>
    <p:sldLayoutId id="2147483720" r:id="rId29"/>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grpSp>
        <p:nvGrpSpPr>
          <p:cNvPr id="2" name="组合 16" hidden="1"/>
          <p:cNvGrpSpPr/>
          <p:nvPr userDrawn="1"/>
        </p:nvGrpSpPr>
        <p:grpSpPr>
          <a:xfrm>
            <a:off x="-96688" y="-243408"/>
            <a:ext cx="12288688" cy="7686288"/>
            <a:chOff x="1740032" y="1556792"/>
            <a:chExt cx="3995928" cy="2499360"/>
          </a:xfrm>
        </p:grpSpPr>
        <p:pic>
          <p:nvPicPr>
            <p:cNvPr id="15" name="图片 14"/>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740032" y="1556792"/>
              <a:ext cx="3995928" cy="2499360"/>
            </a:xfrm>
            <a:prstGeom prst="rect">
              <a:avLst/>
            </a:prstGeom>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矩形 3"/>
          <p:cNvSpPr/>
          <p:nvPr userDrawn="1"/>
        </p:nvSpPr>
        <p:spPr>
          <a:xfrm>
            <a:off x="0" y="759368"/>
            <a:ext cx="12192000" cy="6098632"/>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userDrawn="1"/>
        </p:nvSpPr>
        <p:spPr>
          <a:xfrm rot="2700000">
            <a:off x="-26608" y="203365"/>
            <a:ext cx="489479" cy="489479"/>
          </a:xfrm>
          <a:prstGeom prst="rect">
            <a:avLst/>
          </a:prstGeom>
          <a:blipFill dpi="0" rotWithShape="1">
            <a:blip r:embed="rId32" cstate="print">
              <a:extLst>
                <a:ext uri="{BEBA8EAE-BF5A-486C-A8C5-ECC9F3942E4B}">
                  <a14:imgProps xmlns:a14="http://schemas.microsoft.com/office/drawing/2010/main">
                    <a14:imgLayer r:embed="rId33">
                      <a14:imgEffect>
                        <a14:artisticPaintBrush/>
                      </a14:imgEffect>
                    </a14:imgLayer>
                  </a14:imgProps>
                </a:ex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userDrawn="1"/>
        </p:nvSpPr>
        <p:spPr>
          <a:xfrm rot="2700000">
            <a:off x="518768" y="39803"/>
            <a:ext cx="324403" cy="324403"/>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sp>
        <p:nvSpPr>
          <p:cNvPr id="9" name="矩形 8"/>
          <p:cNvSpPr/>
          <p:nvPr userDrawn="1"/>
        </p:nvSpPr>
        <p:spPr>
          <a:xfrm rot="2700000">
            <a:off x="870796" y="312840"/>
            <a:ext cx="252000" cy="252000"/>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 id="2147483736" r:id="rId15"/>
    <p:sldLayoutId id="2147483737" r:id="rId16"/>
    <p:sldLayoutId id="2147483738" r:id="rId17"/>
    <p:sldLayoutId id="2147483739" r:id="rId18"/>
    <p:sldLayoutId id="2147483740" r:id="rId19"/>
    <p:sldLayoutId id="2147483741" r:id="rId20"/>
    <p:sldLayoutId id="2147483742" r:id="rId21"/>
    <p:sldLayoutId id="2147483743" r:id="rId22"/>
    <p:sldLayoutId id="2147483744" r:id="rId23"/>
    <p:sldLayoutId id="2147483745" r:id="rId24"/>
    <p:sldLayoutId id="2147483746" r:id="rId25"/>
    <p:sldLayoutId id="2147483747" r:id="rId26"/>
    <p:sldLayoutId id="2147483748" r:id="rId27"/>
    <p:sldLayoutId id="2147483749" r:id="rId28"/>
    <p:sldLayoutId id="2147483750" r:id="rId29"/>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grpSp>
        <p:nvGrpSpPr>
          <p:cNvPr id="2" name="组合 16" hidden="1"/>
          <p:cNvGrpSpPr/>
          <p:nvPr userDrawn="1"/>
        </p:nvGrpSpPr>
        <p:grpSpPr>
          <a:xfrm>
            <a:off x="-96688" y="-243408"/>
            <a:ext cx="12288688" cy="7686288"/>
            <a:chOff x="1740032" y="1556792"/>
            <a:chExt cx="3995928" cy="2499360"/>
          </a:xfrm>
        </p:grpSpPr>
        <p:pic>
          <p:nvPicPr>
            <p:cNvPr id="15" name="图片 14"/>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740032" y="1556792"/>
              <a:ext cx="3995928" cy="2499360"/>
            </a:xfrm>
            <a:prstGeom prst="rect">
              <a:avLst/>
            </a:prstGeom>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矩形 3"/>
          <p:cNvSpPr/>
          <p:nvPr userDrawn="1"/>
        </p:nvSpPr>
        <p:spPr>
          <a:xfrm>
            <a:off x="0" y="759368"/>
            <a:ext cx="12192000" cy="6098632"/>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userDrawn="1"/>
        </p:nvSpPr>
        <p:spPr>
          <a:xfrm rot="2700000">
            <a:off x="-26608" y="203365"/>
            <a:ext cx="489479" cy="489479"/>
          </a:xfrm>
          <a:prstGeom prst="rect">
            <a:avLst/>
          </a:prstGeom>
          <a:blipFill dpi="0" rotWithShape="1">
            <a:blip r:embed="rId32" cstate="print">
              <a:extLst>
                <a:ext uri="{BEBA8EAE-BF5A-486C-A8C5-ECC9F3942E4B}">
                  <a14:imgProps xmlns:a14="http://schemas.microsoft.com/office/drawing/2010/main">
                    <a14:imgLayer r:embed="rId33">
                      <a14:imgEffect>
                        <a14:artisticPaintBrush/>
                      </a14:imgEffect>
                    </a14:imgLayer>
                  </a14:imgProps>
                </a:ex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userDrawn="1"/>
        </p:nvSpPr>
        <p:spPr>
          <a:xfrm rot="2700000">
            <a:off x="518768" y="39803"/>
            <a:ext cx="324403" cy="324403"/>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sp>
        <p:nvSpPr>
          <p:cNvPr id="9" name="矩形 8"/>
          <p:cNvSpPr/>
          <p:nvPr userDrawn="1"/>
        </p:nvSpPr>
        <p:spPr>
          <a:xfrm rot="2700000">
            <a:off x="870796" y="312840"/>
            <a:ext cx="252000" cy="252000"/>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 id="2147483766" r:id="rId15"/>
    <p:sldLayoutId id="2147483767" r:id="rId16"/>
    <p:sldLayoutId id="2147483768" r:id="rId17"/>
    <p:sldLayoutId id="2147483769" r:id="rId18"/>
    <p:sldLayoutId id="2147483770" r:id="rId19"/>
    <p:sldLayoutId id="2147483771" r:id="rId20"/>
    <p:sldLayoutId id="2147483772" r:id="rId21"/>
    <p:sldLayoutId id="2147483773" r:id="rId22"/>
    <p:sldLayoutId id="2147483774" r:id="rId23"/>
    <p:sldLayoutId id="2147483775" r:id="rId24"/>
    <p:sldLayoutId id="2147483776" r:id="rId25"/>
    <p:sldLayoutId id="2147483777" r:id="rId26"/>
    <p:sldLayoutId id="2147483778" r:id="rId27"/>
    <p:sldLayoutId id="2147483779" r:id="rId28"/>
    <p:sldLayoutId id="2147483780" r:id="rId29"/>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grpSp>
        <p:nvGrpSpPr>
          <p:cNvPr id="2" name="组合 16" hidden="1"/>
          <p:cNvGrpSpPr/>
          <p:nvPr userDrawn="1"/>
        </p:nvGrpSpPr>
        <p:grpSpPr>
          <a:xfrm>
            <a:off x="-96688" y="-243408"/>
            <a:ext cx="12288688" cy="7686288"/>
            <a:chOff x="1740032" y="1556792"/>
            <a:chExt cx="3995928" cy="2499360"/>
          </a:xfrm>
        </p:grpSpPr>
        <p:pic>
          <p:nvPicPr>
            <p:cNvPr id="15" name="图片 14"/>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740032" y="1556792"/>
              <a:ext cx="3995928" cy="2499360"/>
            </a:xfrm>
            <a:prstGeom prst="rect">
              <a:avLst/>
            </a:prstGeom>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矩形 3"/>
          <p:cNvSpPr/>
          <p:nvPr userDrawn="1"/>
        </p:nvSpPr>
        <p:spPr>
          <a:xfrm>
            <a:off x="0" y="759368"/>
            <a:ext cx="12192000" cy="6098632"/>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userDrawn="1"/>
        </p:nvSpPr>
        <p:spPr>
          <a:xfrm rot="2700000">
            <a:off x="-26608" y="203365"/>
            <a:ext cx="489479" cy="489479"/>
          </a:xfrm>
          <a:prstGeom prst="rect">
            <a:avLst/>
          </a:prstGeom>
          <a:blipFill dpi="0" rotWithShape="1">
            <a:blip r:embed="rId32" cstate="print">
              <a:extLst>
                <a:ext uri="{BEBA8EAE-BF5A-486C-A8C5-ECC9F3942E4B}">
                  <a14:imgProps xmlns:a14="http://schemas.microsoft.com/office/drawing/2010/main">
                    <a14:imgLayer r:embed="rId33">
                      <a14:imgEffect>
                        <a14:artisticPaintBrush/>
                      </a14:imgEffect>
                    </a14:imgLayer>
                  </a14:imgProps>
                </a:ex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userDrawn="1"/>
        </p:nvSpPr>
        <p:spPr>
          <a:xfrm rot="2700000">
            <a:off x="518768" y="39803"/>
            <a:ext cx="324403" cy="324403"/>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sp>
        <p:nvSpPr>
          <p:cNvPr id="9" name="矩形 8"/>
          <p:cNvSpPr/>
          <p:nvPr userDrawn="1"/>
        </p:nvSpPr>
        <p:spPr>
          <a:xfrm rot="2700000">
            <a:off x="870796" y="312840"/>
            <a:ext cx="252000" cy="252000"/>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7" r:id="rId16"/>
    <p:sldLayoutId id="2147483798" r:id="rId17"/>
    <p:sldLayoutId id="2147483799" r:id="rId18"/>
    <p:sldLayoutId id="2147483800" r:id="rId19"/>
    <p:sldLayoutId id="2147483801" r:id="rId20"/>
    <p:sldLayoutId id="2147483802" r:id="rId21"/>
    <p:sldLayoutId id="2147483803" r:id="rId22"/>
    <p:sldLayoutId id="2147483804" r:id="rId23"/>
    <p:sldLayoutId id="2147483805" r:id="rId24"/>
    <p:sldLayoutId id="2147483806" r:id="rId25"/>
    <p:sldLayoutId id="2147483807" r:id="rId26"/>
    <p:sldLayoutId id="2147483808" r:id="rId27"/>
    <p:sldLayoutId id="2147483809" r:id="rId28"/>
    <p:sldLayoutId id="2147483810" r:id="rId29"/>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1.xml"/><Relationship Id="rId7" Type="http://schemas.openxmlformats.org/officeDocument/2006/relationships/image" Target="../media/image14.png"/><Relationship Id="rId6" Type="http://schemas.microsoft.com/office/2007/relationships/media" Target="../media/media1.mp3"/><Relationship Id="rId5" Type="http://schemas.openxmlformats.org/officeDocument/2006/relationships/audio" Target="../media/media1.mp3"/><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image" Target="../media/image19.GI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9.xml"/><Relationship Id="rId1"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image" Target="../media/image21.GI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9.xml"/><Relationship Id="rId1" Type="http://schemas.openxmlformats.org/officeDocument/2006/relationships/image" Target="../media/image20.jpe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6.xml"/><Relationship Id="rId2" Type="http://schemas.openxmlformats.org/officeDocument/2006/relationships/image" Target="../media/image23.png"/><Relationship Id="rId1"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9.xml"/><Relationship Id="rId1"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1.xml"/><Relationship Id="rId1" Type="http://schemas.openxmlformats.org/officeDocument/2006/relationships/image" Target="../media/image6.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8.xml"/><Relationship Id="rId1" Type="http://schemas.openxmlformats.org/officeDocument/2006/relationships/image" Target="../media/image24.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8.xml"/><Relationship Id="rId1" Type="http://schemas.openxmlformats.org/officeDocument/2006/relationships/image" Target="../media/image25.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image" Target="../media/image26.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0.xml"/><Relationship Id="rId1" Type="http://schemas.openxmlformats.org/officeDocument/2006/relationships/image" Target="../media/image6.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9.xml"/><Relationship Id="rId1" Type="http://schemas.openxmlformats.org/officeDocument/2006/relationships/image" Target="../media/image27.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9.xml"/><Relationship Id="rId1" Type="http://schemas.openxmlformats.org/officeDocument/2006/relationships/image" Target="../media/image27.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6" Type="http://schemas.openxmlformats.org/officeDocument/2006/relationships/notesSlide" Target="../notesSlides/notesSlide28.xml"/><Relationship Id="rId5" Type="http://schemas.openxmlformats.org/officeDocument/2006/relationships/slideLayout" Target="../slideLayouts/slideLayout1.xml"/><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2.xml"/><Relationship Id="rId1"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3" name="矩形 2"/>
          <p:cNvSpPr/>
          <p:nvPr/>
        </p:nvSpPr>
        <p:spPr>
          <a:xfrm rot="2700000">
            <a:off x="-1104800" y="1838422"/>
            <a:ext cx="2886115" cy="2886115"/>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18900000">
            <a:off x="1612147" y="1354547"/>
            <a:ext cx="1533803" cy="1533803"/>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sp>
        <p:nvSpPr>
          <p:cNvPr id="6" name="矩形 5"/>
          <p:cNvSpPr/>
          <p:nvPr/>
        </p:nvSpPr>
        <p:spPr>
          <a:xfrm rot="2700000">
            <a:off x="2234259" y="2906152"/>
            <a:ext cx="1939366" cy="193936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18900000">
            <a:off x="1065700" y="4260885"/>
            <a:ext cx="1533803" cy="1533803"/>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p>
        </p:txBody>
      </p:sp>
      <p:sp>
        <p:nvSpPr>
          <p:cNvPr id="10" name="矩形 9"/>
          <p:cNvSpPr/>
          <p:nvPr/>
        </p:nvSpPr>
        <p:spPr>
          <a:xfrm rot="18900000">
            <a:off x="4399029" y="2593053"/>
            <a:ext cx="1533803" cy="153380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2700000">
            <a:off x="5712637" y="3318516"/>
            <a:ext cx="2321182" cy="2321182"/>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sp>
        <p:nvSpPr>
          <p:cNvPr id="7" name="矩形 6"/>
          <p:cNvSpPr/>
          <p:nvPr/>
        </p:nvSpPr>
        <p:spPr>
          <a:xfrm rot="18900000">
            <a:off x="4219046" y="4085953"/>
            <a:ext cx="752900" cy="752899"/>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
        <p:nvSpPr>
          <p:cNvPr id="13" name="矩形 12"/>
          <p:cNvSpPr/>
          <p:nvPr/>
        </p:nvSpPr>
        <p:spPr>
          <a:xfrm rot="18900000">
            <a:off x="5891186" y="2397577"/>
            <a:ext cx="752900" cy="752899"/>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p>
        </p:txBody>
      </p:sp>
      <p:sp>
        <p:nvSpPr>
          <p:cNvPr id="12" name="矩形 11"/>
          <p:cNvSpPr/>
          <p:nvPr/>
        </p:nvSpPr>
        <p:spPr>
          <a:xfrm>
            <a:off x="8616280" y="4581128"/>
            <a:ext cx="3131790" cy="108012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3200" b="1" dirty="0"/>
              <a:t>Unit 5:  Shapes</a:t>
            </a:r>
            <a:endParaRPr lang="zh-CN" altLang="en-US" sz="3200" dirty="0">
              <a:latin typeface="微软雅黑" panose="020B0503020204020204" pitchFamily="34" charset="-122"/>
              <a:ea typeface="微软雅黑" panose="020B0503020204020204" pitchFamily="34" charset="-122"/>
            </a:endParaRPr>
          </a:p>
        </p:txBody>
      </p:sp>
      <p:sp>
        <p:nvSpPr>
          <p:cNvPr id="14" name="TextBox 13"/>
          <p:cNvSpPr txBox="1"/>
          <p:nvPr/>
        </p:nvSpPr>
        <p:spPr>
          <a:xfrm>
            <a:off x="8184232" y="3140968"/>
            <a:ext cx="3877985" cy="646331"/>
          </a:xfrm>
          <a:prstGeom prst="rect">
            <a:avLst/>
          </a:prstGeom>
          <a:noFill/>
        </p:spPr>
        <p:txBody>
          <a:bodyPr wrap="none" rtlCol="0">
            <a:spAutoFit/>
          </a:bodyPr>
          <a:lstStyle/>
          <a:p>
            <a:r>
              <a:rPr lang="zh-CN" alt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幼儿教师英语口语</a:t>
            </a:r>
            <a:endParaRPr lang="zh-CN" alt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endParaRPr>
          </a:p>
        </p:txBody>
      </p:sp>
      <p:sp>
        <p:nvSpPr>
          <p:cNvPr id="20" name="TextBox 19"/>
          <p:cNvSpPr txBox="1"/>
          <p:nvPr/>
        </p:nvSpPr>
        <p:spPr>
          <a:xfrm>
            <a:off x="6023992" y="11330"/>
            <a:ext cx="5976664" cy="2123658"/>
          </a:xfrm>
          <a:prstGeom prst="rect">
            <a:avLst/>
          </a:prstGeom>
          <a:noFill/>
        </p:spPr>
        <p:txBody>
          <a:bodyPr wrap="square" rtlCol="0">
            <a:spAutoFit/>
          </a:bodyPr>
          <a:lstStyle/>
          <a:p>
            <a:r>
              <a:rPr lang="en-US" altLang="zh-CN" sz="4400" dirty="0">
                <a:solidFill>
                  <a:srgbClr val="7030A0"/>
                </a:solidFill>
                <a:latin typeface="Copperplate Gothic Bold" pitchFamily="34" charset="0"/>
              </a:rPr>
              <a:t>Oral English for Nursery School Teachers</a:t>
            </a:r>
            <a:endParaRPr lang="en-US" altLang="zh-CN" sz="4400" dirty="0">
              <a:solidFill>
                <a:srgbClr val="7030A0"/>
              </a:solidFill>
              <a:latin typeface="Copperplate Gothic Bold" pitchFamily="34" charset="0"/>
            </a:endParaRPr>
          </a:p>
        </p:txBody>
      </p:sp>
      <p:pic>
        <p:nvPicPr>
          <p:cNvPr id="4" name="media4ok.mp3">
            <a:hlinkClick r:id="" action="ppaction://media"/>
          </p:cNvPr>
          <p:cNvPicPr>
            <a:picLocks noChangeAspect="1"/>
          </p:cNvPicPr>
          <p:nvPr>
            <a:audioFile r:link="rId5"/>
            <p:extLst>
              <p:ext uri="{DAA4B4D4-6D71-4841-9C94-3DE7FCFB9230}">
                <p14:media xmlns:p14="http://schemas.microsoft.com/office/powerpoint/2010/main" r:embed="rId6"/>
              </p:ext>
            </p:extLst>
          </p:nvPr>
        </p:nvPicPr>
        <p:blipFill>
          <a:blip r:embed="rId7" cstate="print"/>
          <a:stretch>
            <a:fillRect/>
          </a:stretch>
        </p:blipFill>
        <p:spPr>
          <a:xfrm>
            <a:off x="-1176808" y="-583055"/>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Tm="2000">
        <p:blinds dir="vert"/>
      </p:transition>
    </mc:Choice>
    <mc:Fallback>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4"/>
                                        </p:tgtEl>
                                      </p:cBhvr>
                                    </p:cmd>
                                  </p:childTnLst>
                                </p:cTn>
                              </p:par>
                              <p:par>
                                <p:cTn id="7" presetID="9"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animEffect transition="in" filter="dissolve">
                                      <p:cBhvr>
                                        <p:cTn id="9" dur="500"/>
                                        <p:tgtEl>
                                          <p:spTgt spid="3"/>
                                        </p:tgtEl>
                                      </p:cBhvr>
                                    </p:animEffect>
                                  </p:childTnLst>
                                </p:cTn>
                              </p:par>
                              <p:par>
                                <p:cTn id="10" presetID="9"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500"/>
                                        <p:tgtEl>
                                          <p:spTgt spid="10"/>
                                        </p:tgtEl>
                                      </p:cBhvr>
                                    </p:animEffect>
                                  </p:childTnLst>
                                </p:cTn>
                              </p:par>
                            </p:childTnLst>
                          </p:cTn>
                        </p:par>
                        <p:par>
                          <p:cTn id="16" fill="hold">
                            <p:stCondLst>
                              <p:cond delay="0"/>
                            </p:stCondLst>
                            <p:childTnLst>
                              <p:par>
                                <p:cTn id="17" presetID="47"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anim calcmode="lin" valueType="num">
                                      <p:cBhvr>
                                        <p:cTn id="25" dur="500" fill="hold"/>
                                        <p:tgtEl>
                                          <p:spTgt spid="9"/>
                                        </p:tgtEl>
                                        <p:attrNameLst>
                                          <p:attrName>ppt_x</p:attrName>
                                        </p:attrNameLst>
                                      </p:cBhvr>
                                      <p:tavLst>
                                        <p:tav tm="0">
                                          <p:val>
                                            <p:strVal val="#ppt_x"/>
                                          </p:val>
                                        </p:tav>
                                        <p:tav tm="100000">
                                          <p:val>
                                            <p:strVal val="#ppt_x"/>
                                          </p:val>
                                        </p:tav>
                                      </p:tavLst>
                                    </p:anim>
                                    <p:anim calcmode="lin" valueType="num">
                                      <p:cBhvr>
                                        <p:cTn id="26" dur="500" fill="hold"/>
                                        <p:tgtEl>
                                          <p:spTgt spid="9"/>
                                        </p:tgtEl>
                                        <p:attrNameLst>
                                          <p:attrName>ppt_y</p:attrName>
                                        </p:attrNameLst>
                                      </p:cBhvr>
                                      <p:tavLst>
                                        <p:tav tm="0">
                                          <p:val>
                                            <p:strVal val="#ppt_y+.1"/>
                                          </p:val>
                                        </p:tav>
                                        <p:tav tm="100000">
                                          <p:val>
                                            <p:strVal val="#ppt_y"/>
                                          </p:val>
                                        </p:tav>
                                      </p:tavLst>
                                    </p:anim>
                                  </p:childTnLst>
                                </p:cTn>
                              </p:par>
                              <p:par>
                                <p:cTn id="27" presetID="10"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par>
                          <p:cTn id="30" fill="hold">
                            <p:stCondLst>
                              <p:cond delay="500"/>
                            </p:stCondLst>
                            <p:childTnLst>
                              <p:par>
                                <p:cTn id="31" presetID="21" presetClass="entr" presetSubtype="3"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heel(3)">
                                      <p:cBhvr>
                                        <p:cTn id="33" dur="500"/>
                                        <p:tgtEl>
                                          <p:spTgt spid="7"/>
                                        </p:tgtEl>
                                      </p:cBhvr>
                                    </p:animEffect>
                                  </p:childTnLst>
                                </p:cTn>
                              </p:par>
                              <p:par>
                                <p:cTn id="34" presetID="21" presetClass="entr" presetSubtype="3"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heel(3)">
                                      <p:cBhvr>
                                        <p:cTn id="36" dur="500"/>
                                        <p:tgtEl>
                                          <p:spTgt spid="13"/>
                                        </p:tgtEl>
                                      </p:cBhvr>
                                    </p:animEffect>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1500"/>
                            </p:stCondLst>
                            <p:childTnLst>
                              <p:par>
                                <p:cTn id="42" presetID="12" presetClass="entr" presetSubtype="8" fill="hold" grpId="0" nodeType="afterEffect">
                                  <p:stCondLst>
                                    <p:cond delay="0"/>
                                  </p:stCondLst>
                                  <p:iterate type="lt">
                                    <p:tmPct val="10000"/>
                                  </p:iterate>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250"/>
                                        <p:tgtEl>
                                          <p:spTgt spid="14"/>
                                        </p:tgtEl>
                                        <p:attrNameLst>
                                          <p:attrName>ppt_x</p:attrName>
                                        </p:attrNameLst>
                                      </p:cBhvr>
                                      <p:tavLst>
                                        <p:tav tm="0">
                                          <p:val>
                                            <p:strVal val="#ppt_x-#ppt_w*1.125000"/>
                                          </p:val>
                                        </p:tav>
                                        <p:tav tm="100000">
                                          <p:val>
                                            <p:strVal val="#ppt_x"/>
                                          </p:val>
                                        </p:tav>
                                      </p:tavLst>
                                    </p:anim>
                                    <p:animEffect transition="in" filter="wipe(right)">
                                      <p:cBhvr>
                                        <p:cTn id="45" dur="250"/>
                                        <p:tgtEl>
                                          <p:spTgt spid="14"/>
                                        </p:tgtEl>
                                      </p:cBhvr>
                                    </p:animEffect>
                                  </p:childTnLst>
                                </p:cTn>
                              </p:par>
                            </p:childTnLst>
                          </p:cTn>
                        </p:par>
                        <p:par>
                          <p:cTn id="46" fill="hold">
                            <p:stCondLst>
                              <p:cond delay="1924"/>
                            </p:stCondLst>
                            <p:childTnLst>
                              <p:par>
                                <p:cTn id="47" presetID="2" presetClass="entr" presetSubtype="2"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1+#ppt_w/2"/>
                                          </p:val>
                                        </p:tav>
                                        <p:tav tm="100000">
                                          <p:val>
                                            <p:strVal val="#ppt_x"/>
                                          </p:val>
                                        </p:tav>
                                      </p:tavLst>
                                    </p:anim>
                                    <p:anim calcmode="lin" valueType="num">
                                      <p:cBhvr additive="base">
                                        <p:cTn id="5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51" repeatCount="indefinite" fill="hold" display="0">
                  <p:stCondLst>
                    <p:cond delay="indefinite"/>
                  </p:stCondLst>
                  <p:endCondLst>
                    <p:cond evt="onStopAudio" delay="0">
                      <p:tgtEl>
                        <p:sldTgt/>
                      </p:tgtEl>
                    </p:cond>
                  </p:endCondLst>
                </p:cTn>
                <p:tgtEl>
                  <p:spTgt spid="4"/>
                </p:tgtEl>
              </p:cMediaNode>
            </p:audio>
          </p:childTnLst>
        </p:cTn>
      </p:par>
    </p:tnLst>
    <p:bldLst>
      <p:bldP spid="3" grpId="0" animBg="1"/>
      <p:bldP spid="5" grpId="0" animBg="1"/>
      <p:bldP spid="6" grpId="0" animBg="1"/>
      <p:bldP spid="9" grpId="0" animBg="1"/>
      <p:bldP spid="10" grpId="0" animBg="1"/>
      <p:bldP spid="11" grpId="0" animBg="1"/>
      <p:bldP spid="7" grpId="0" animBg="1"/>
      <p:bldP spid="13" grpId="0" animBg="1"/>
      <p:bldP spid="12" grpId="0" animBg="1"/>
      <p:bldP spid="14"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247015" y="586740"/>
            <a:ext cx="9777730" cy="6892925"/>
          </a:xfrm>
          <a:prstGeom prst="rect">
            <a:avLst/>
          </a:prstGeom>
          <a:noFill/>
        </p:spPr>
        <p:txBody>
          <a:bodyPr wrap="square" rtlCol="0">
            <a:spAutoFit/>
          </a:bodyPr>
          <a:lstStyle/>
          <a:p>
            <a:r>
              <a:rPr lang="en-US" altLang="zh-CN" sz="2800" b="1" dirty="0">
                <a:solidFill>
                  <a:srgbClr val="7030A0"/>
                </a:solidFill>
                <a:latin typeface="Times New Roman" panose="02020603050405020304" pitchFamily="18" charset="0"/>
                <a:cs typeface="Times New Roman" panose="02020603050405020304" pitchFamily="18" charset="0"/>
              </a:rPr>
              <a:t>Dialogue 1</a:t>
            </a:r>
            <a:endParaRPr lang="en-US" altLang="zh-CN" sz="2800" b="1" dirty="0">
              <a:solidFill>
                <a:srgbClr val="7030A0"/>
              </a:solidFill>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dirty="0">
                <a:latin typeface="Times New Roman" panose="02020603050405020304" pitchFamily="18" charset="0"/>
                <a:cs typeface="Times New Roman" panose="02020603050405020304" pitchFamily="18" charset="0"/>
              </a:rPr>
              <a:t>T: Hello, Jennie. </a:t>
            </a:r>
            <a:endParaRPr lang="en-US" altLang="zh-CN"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dirty="0">
                <a:latin typeface="Times New Roman" panose="02020603050405020304" pitchFamily="18" charset="0"/>
                <a:cs typeface="Times New Roman" panose="02020603050405020304" pitchFamily="18" charset="0"/>
              </a:rPr>
              <a:t>C: Hello, teacher.</a:t>
            </a:r>
            <a:endParaRPr lang="en-US" altLang="zh-CN"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dirty="0">
                <a:latin typeface="Times New Roman" panose="02020603050405020304" pitchFamily="18" charset="0"/>
                <a:cs typeface="Times New Roman" panose="02020603050405020304" pitchFamily="18" charset="0"/>
              </a:rPr>
              <a:t>T: You don’t look well. What’s the matter?</a:t>
            </a:r>
            <a:endParaRPr lang="en-US" altLang="zh-CN"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dirty="0">
                <a:latin typeface="Times New Roman" panose="02020603050405020304" pitchFamily="18" charset="0"/>
                <a:cs typeface="Times New Roman" panose="02020603050405020304" pitchFamily="18" charset="0"/>
              </a:rPr>
              <a:t>C: I don’t know, but I have a headache.</a:t>
            </a:r>
            <a:endParaRPr lang="en-US" altLang="zh-CN"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dirty="0">
                <a:latin typeface="Times New Roman" panose="02020603050405020304" pitchFamily="18" charset="0"/>
                <a:cs typeface="Times New Roman" panose="02020603050405020304" pitchFamily="18" charset="0"/>
              </a:rPr>
              <a:t>T: How long have you had the headache?</a:t>
            </a:r>
            <a:endParaRPr lang="en-US" altLang="zh-CN"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dirty="0">
                <a:latin typeface="Times New Roman" panose="02020603050405020304" pitchFamily="18" charset="0"/>
                <a:cs typeface="Times New Roman" panose="02020603050405020304" pitchFamily="18" charset="0"/>
              </a:rPr>
              <a:t>C: Just after I got up this afternoon.</a:t>
            </a:r>
            <a:endParaRPr lang="en-US" altLang="zh-CN"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dirty="0">
                <a:latin typeface="Times New Roman" panose="02020603050405020304" pitchFamily="18" charset="0"/>
                <a:cs typeface="Times New Roman" panose="02020603050405020304" pitchFamily="18" charset="0"/>
              </a:rPr>
              <a:t>T: Let me take your temperature.</a:t>
            </a:r>
            <a:endParaRPr lang="en-US" altLang="zh-CN"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dirty="0">
                <a:latin typeface="Times New Roman" panose="02020603050405020304" pitchFamily="18" charset="0"/>
                <a:cs typeface="Times New Roman" panose="02020603050405020304" pitchFamily="18" charset="0"/>
              </a:rPr>
              <a:t>C: Ok. Thank you.</a:t>
            </a:r>
            <a:endParaRPr lang="en-US" altLang="zh-CN"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dirty="0">
                <a:latin typeface="Times New Roman" panose="02020603050405020304" pitchFamily="18" charset="0"/>
                <a:cs typeface="Times New Roman" panose="02020603050405020304" pitchFamily="18" charset="0"/>
              </a:rPr>
              <a:t>T: Well, you have a fever. </a:t>
            </a:r>
            <a:endParaRPr lang="en-US" altLang="zh-CN"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dirty="0">
                <a:latin typeface="Times New Roman" panose="02020603050405020304" pitchFamily="18" charset="0"/>
                <a:cs typeface="Times New Roman" panose="02020603050405020304" pitchFamily="18" charset="0"/>
              </a:rPr>
              <a:t>C: oh. Is it serious?</a:t>
            </a:r>
            <a:endParaRPr lang="en-US" altLang="zh-CN"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dirty="0">
                <a:latin typeface="Times New Roman" panose="02020603050405020304" pitchFamily="18" charset="0"/>
                <a:cs typeface="Times New Roman" panose="02020603050405020304" pitchFamily="18" charset="0"/>
              </a:rPr>
              <a:t>T: No. Let’s go to the bedroom to take a rest. </a:t>
            </a:r>
            <a:endParaRPr lang="en-US" altLang="zh-CN"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dirty="0">
                <a:latin typeface="Times New Roman" panose="02020603050405020304" pitchFamily="18" charset="0"/>
                <a:cs typeface="Times New Roman" panose="02020603050405020304" pitchFamily="18" charset="0"/>
              </a:rPr>
              <a:t>C: Thank you.</a:t>
            </a:r>
            <a:endParaRPr lang="en-US" altLang="zh-CN"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dirty="0">
                <a:latin typeface="Times New Roman" panose="02020603050405020304" pitchFamily="18" charset="0"/>
                <a:cs typeface="Times New Roman" panose="02020603050405020304" pitchFamily="18" charset="0"/>
              </a:rPr>
              <a:t>T: I will call your mummy and she will go to see the doctor with you soon.</a:t>
            </a:r>
            <a:endParaRPr lang="en-US" altLang="zh-CN"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dirty="0">
                <a:latin typeface="Times New Roman" panose="02020603050405020304" pitchFamily="18" charset="0"/>
                <a:cs typeface="Times New Roman" panose="02020603050405020304" pitchFamily="18" charset="0"/>
              </a:rPr>
              <a:t>C: All right. </a:t>
            </a:r>
            <a:endParaRPr lang="en-US" altLang="zh-CN" dirty="0">
              <a:latin typeface="Times New Roman" panose="02020603050405020304" pitchFamily="18" charset="0"/>
              <a:cs typeface="Times New Roman" panose="02020603050405020304" pitchFamily="18" charset="0"/>
            </a:endParaRPr>
          </a:p>
          <a:p>
            <a:r>
              <a:rPr lang="en-US" altLang="zh-CN" b="1" dirty="0"/>
              <a:t> </a:t>
            </a:r>
            <a:endParaRPr lang="zh-CN" altLang="zh-CN" dirty="0"/>
          </a:p>
          <a:p>
            <a:endParaRPr lang="zh-CN" altLang="en-US" dirty="0"/>
          </a:p>
        </p:txBody>
      </p:sp>
      <p:pic>
        <p:nvPicPr>
          <p:cNvPr id="2988" name="图片 2988"/>
          <p:cNvPicPr>
            <a:picLocks noChangeAspect="1"/>
          </p:cNvPicPr>
          <p:nvPr/>
        </p:nvPicPr>
        <p:blipFill>
          <a:blip r:embed="rId1" cstate="print">
            <a:extLst>
              <a:ext uri="{28A0092B-C50C-407E-A947-70E740481C1C}">
                <a14:useLocalDpi xmlns:a14="http://schemas.microsoft.com/office/drawing/2010/main" val="0"/>
              </a:ext>
            </a:extLst>
          </a:blip>
          <a:srcRect b="7356"/>
          <a:stretch>
            <a:fillRect/>
          </a:stretch>
        </p:blipFill>
        <p:spPr>
          <a:xfrm>
            <a:off x="5691505" y="1610360"/>
            <a:ext cx="5930265" cy="4004310"/>
          </a:xfrm>
          <a:prstGeom prst="rect">
            <a:avLst/>
          </a:prstGeom>
          <a:ln>
            <a:noFill/>
          </a:ln>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479376" y="1257140"/>
            <a:ext cx="8712968" cy="3844925"/>
          </a:xfrm>
          <a:prstGeom prst="rect">
            <a:avLst/>
          </a:prstGeom>
          <a:noFill/>
        </p:spPr>
        <p:txBody>
          <a:bodyPr wrap="square" lIns="91349" tIns="45675" rIns="91349" bIns="45675" rtlCol="0">
            <a:spAutoFit/>
          </a:bodyPr>
          <a:lstStyle/>
          <a:p>
            <a:pPr lvl="0"/>
            <a:r>
              <a:rPr lang="zh-CN" altLang="en-US" sz="2800" dirty="0">
                <a:latin typeface="Times New Roman" panose="02020603050405020304" pitchFamily="18" charset="0"/>
                <a:cs typeface="Times New Roman" panose="02020603050405020304" pitchFamily="18" charset="0"/>
              </a:rPr>
              <a:t>知识点讲解：</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altLang="zh-CN" sz="2400" dirty="0">
                <a:solidFill>
                  <a:srgbClr val="7030A0"/>
                </a:solidFill>
                <a:latin typeface="Times New Roman" panose="02020603050405020304" pitchFamily="18" charset="0"/>
                <a:cs typeface="Times New Roman" panose="02020603050405020304" pitchFamily="18" charset="0"/>
              </a:rPr>
              <a:t>1. What’s the matter? 怎么了？类似的表达有：What’s up?/ What’s wrong?</a:t>
            </a:r>
            <a:endParaRPr altLang="zh-CN"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altLang="zh-CN" sz="2400" dirty="0">
                <a:solidFill>
                  <a:srgbClr val="7030A0"/>
                </a:solidFill>
                <a:latin typeface="Times New Roman" panose="02020603050405020304" pitchFamily="18" charset="0"/>
                <a:cs typeface="Times New Roman" panose="02020603050405020304" pitchFamily="18" charset="0"/>
              </a:rPr>
              <a:t>2. I have a headache. 我头疼。也可以有这样的表达：I have a fever. 我发烧了。/ I have a toothache. 我牙疼。</a:t>
            </a:r>
            <a:endParaRPr altLang="zh-CN"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altLang="zh-CN" sz="2400" dirty="0">
                <a:solidFill>
                  <a:srgbClr val="7030A0"/>
                </a:solidFill>
                <a:latin typeface="Times New Roman" panose="02020603050405020304" pitchFamily="18" charset="0"/>
                <a:cs typeface="Times New Roman" panose="02020603050405020304" pitchFamily="18" charset="0"/>
              </a:rPr>
              <a:t>3. Take your temperature. 量体温。</a:t>
            </a:r>
            <a:endParaRPr altLang="zh-CN"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altLang="zh-CN" sz="2400" dirty="0">
                <a:solidFill>
                  <a:srgbClr val="7030A0"/>
                </a:solidFill>
                <a:latin typeface="Times New Roman" panose="02020603050405020304" pitchFamily="18" charset="0"/>
                <a:cs typeface="Times New Roman" panose="02020603050405020304" pitchFamily="18" charset="0"/>
              </a:rPr>
              <a:t>4. Take a rest. 休息一下。</a:t>
            </a:r>
            <a:endParaRPr altLang="zh-CN" sz="2400" dirty="0">
              <a:solidFill>
                <a:srgbClr val="7030A0"/>
              </a:solidFill>
              <a:latin typeface="Times New Roman" panose="02020603050405020304" pitchFamily="18" charset="0"/>
              <a:cs typeface="Times New Roman" panose="02020603050405020304" pitchFamily="18" charset="0"/>
            </a:endParaRPr>
          </a:p>
        </p:txBody>
      </p:sp>
      <p:pic>
        <p:nvPicPr>
          <p:cNvPr id="40" name="Picture 4"/>
          <p:cNvPicPr>
            <a:picLocks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8112224" y="908720"/>
            <a:ext cx="2520280" cy="187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任意多边形 9"/>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 presetClass="entr" presetSubtype="8" accel="50000" decel="5000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300" fill="hold"/>
                                        <p:tgtEl>
                                          <p:spTgt spid="40"/>
                                        </p:tgtEl>
                                        <p:attrNameLst>
                                          <p:attrName>ppt_x</p:attrName>
                                        </p:attrNameLst>
                                      </p:cBhvr>
                                      <p:tavLst>
                                        <p:tav tm="0">
                                          <p:val>
                                            <p:strVal val="0-#ppt_w/2"/>
                                          </p:val>
                                        </p:tav>
                                        <p:tav tm="100000">
                                          <p:val>
                                            <p:strVal val="#ppt_x"/>
                                          </p:val>
                                        </p:tav>
                                      </p:tavLst>
                                    </p:anim>
                                    <p:anim calcmode="lin" valueType="num">
                                      <p:cBhvr additive="base">
                                        <p:cTn id="15" dur="300" fill="hold"/>
                                        <p:tgtEl>
                                          <p:spTgt spid="40"/>
                                        </p:tgtEl>
                                        <p:attrNameLst>
                                          <p:attrName>ppt_y</p:attrName>
                                        </p:attrNameLst>
                                      </p:cBhvr>
                                      <p:tavLst>
                                        <p:tav tm="0">
                                          <p:val>
                                            <p:strVal val="#ppt_y"/>
                                          </p:val>
                                        </p:tav>
                                        <p:tav tm="100000">
                                          <p:val>
                                            <p:strVal val="#ppt_y"/>
                                          </p:val>
                                        </p:tav>
                                      </p:tavLst>
                                    </p:anim>
                                  </p:childTnLst>
                                </p:cTn>
                              </p:par>
                              <p:par>
                                <p:cTn id="16" presetID="0" presetClass="path" presetSubtype="0" accel="50000" decel="50000" fill="hold" nodeType="withEffect">
                                  <p:stCondLst>
                                    <p:cond delay="500"/>
                                  </p:stCondLst>
                                  <p:childTnLst>
                                    <p:animMotion origin="layout" path="M -0.00416 -0.00417 L 0.12622 0.20208 " pathEditMode="relative" rAng="0" ptsTypes="AA">
                                      <p:cBhvr>
                                        <p:cTn id="17" dur="400" fill="hold"/>
                                        <p:tgtEl>
                                          <p:spTgt spid="40"/>
                                        </p:tgtEl>
                                        <p:attrNameLst>
                                          <p:attrName>ppt_x</p:attrName>
                                          <p:attrName>ppt_y</p:attrName>
                                        </p:attrNameLst>
                                      </p:cBhvr>
                                      <p:rCtr x="6500" y="10300"/>
                                    </p:animMotion>
                                  </p:childTnLst>
                                </p:cTn>
                              </p:par>
                              <p:par>
                                <p:cTn id="18" presetID="22" presetClass="entr" presetSubtype="1" fill="hold" grpId="0" nodeType="withEffect">
                                  <p:stCondLst>
                                    <p:cond delay="40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07368" y="836712"/>
            <a:ext cx="6840760" cy="6770370"/>
          </a:xfrm>
          <a:prstGeom prst="rect">
            <a:avLst/>
          </a:prstGeom>
          <a:noFill/>
        </p:spPr>
        <p:txBody>
          <a:bodyPr wrap="square" rtlCol="0">
            <a:spAutoFit/>
          </a:bodyPr>
          <a:lstStyle/>
          <a:p>
            <a:r>
              <a:rPr lang="en-US" altLang="zh-CN" sz="2800" b="1" dirty="0">
                <a:solidFill>
                  <a:srgbClr val="7030A0"/>
                </a:solidFill>
                <a:latin typeface="Times New Roman" panose="02020603050405020304" pitchFamily="18" charset="0"/>
                <a:cs typeface="Times New Roman" panose="02020603050405020304" pitchFamily="18" charset="0"/>
              </a:rPr>
              <a:t>Dialogue 2</a:t>
            </a:r>
            <a:endParaRPr lang="en-US" altLang="zh-CN" sz="2800" b="1" dirty="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 Hello, boys and girls. Let’s welcome Jennie back to our class.</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C: Welcome Jennie.</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 Jennie, how do you feel today? </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J: Couldn’t be better.</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 Great. So do you want to learn something new? </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C: Yes. </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 Let’s learn the English names of shapes.</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C: Yeah, we love shapes. </a:t>
            </a:r>
            <a:endParaRPr lang="en-US" altLang="zh-CN" sz="2400" dirty="0">
              <a:latin typeface="Times New Roman" panose="02020603050405020304" pitchFamily="18" charset="0"/>
              <a:cs typeface="Times New Roman" panose="02020603050405020304" pitchFamily="18" charset="0"/>
            </a:endParaRPr>
          </a:p>
          <a:p>
            <a:r>
              <a:rPr lang="en-US" altLang="zh-CN" dirty="0"/>
              <a:t> </a:t>
            </a:r>
            <a:endParaRPr lang="zh-CN" altLang="zh-CN" dirty="0"/>
          </a:p>
          <a:p>
            <a:endParaRPr lang="en-US" altLang="zh-CN" sz="2800" b="1" dirty="0">
              <a:latin typeface="Times New Roman" panose="02020603050405020304" pitchFamily="18" charset="0"/>
              <a:cs typeface="Times New Roman" panose="02020603050405020304" pitchFamily="18" charset="0"/>
            </a:endParaRPr>
          </a:p>
          <a:p>
            <a:r>
              <a:rPr lang="en-US" altLang="zh-CN" b="1" dirty="0"/>
              <a:t> </a:t>
            </a:r>
            <a:endParaRPr lang="zh-CN" altLang="zh-CN" dirty="0"/>
          </a:p>
          <a:p>
            <a:endParaRPr lang="zh-CN" altLang="en-US" dirty="0"/>
          </a:p>
        </p:txBody>
      </p:sp>
      <p:pic>
        <p:nvPicPr>
          <p:cNvPr id="2989" name="图片 2989"/>
          <p:cNvPicPr>
            <a:picLocks noChangeAspect="1"/>
          </p:cNvPicPr>
          <p:nvPr/>
        </p:nvPicPr>
        <p:blipFill>
          <a:blip r:embed="rId1" cstate="print">
            <a:extLst>
              <a:ext uri="{28A0092B-C50C-407E-A947-70E740481C1C}">
                <a14:useLocalDpi xmlns:a14="http://schemas.microsoft.com/office/drawing/2010/main" val="0"/>
              </a:ext>
            </a:extLst>
          </a:blip>
          <a:srcRect b="5114"/>
          <a:stretch>
            <a:fillRect/>
          </a:stretch>
        </p:blipFill>
        <p:spPr>
          <a:xfrm>
            <a:off x="6676390" y="2106930"/>
            <a:ext cx="5374640" cy="3896995"/>
          </a:xfrm>
          <a:prstGeom prst="rect">
            <a:avLst/>
          </a:prstGeom>
          <a:ln>
            <a:noFill/>
          </a:ln>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421601" y="1844824"/>
            <a:ext cx="8712968" cy="3168015"/>
          </a:xfrm>
          <a:prstGeom prst="rect">
            <a:avLst/>
          </a:prstGeom>
          <a:noFill/>
        </p:spPr>
        <p:txBody>
          <a:bodyPr wrap="square" lIns="91349" tIns="45675" rIns="91349" bIns="45675" rtlCol="0">
            <a:spAutoFit/>
          </a:bodyPr>
          <a:lstStyle/>
          <a:p>
            <a:pPr lvl="0"/>
            <a:r>
              <a:rPr lang="zh-CN" altLang="en-US" sz="2800" dirty="0">
                <a:latin typeface="Times New Roman" panose="02020603050405020304" pitchFamily="18" charset="0"/>
                <a:cs typeface="Times New Roman" panose="02020603050405020304" pitchFamily="18" charset="0"/>
              </a:rPr>
              <a:t>知识点讲解：</a:t>
            </a:r>
            <a:endParaRPr lang="en-US" altLang="zh-CN" sz="2800" dirty="0">
              <a:latin typeface="Times New Roman" panose="02020603050405020304" pitchFamily="18" charset="0"/>
              <a:cs typeface="Times New Roman" panose="02020603050405020304" pitchFamily="18" charset="0"/>
            </a:endParaRPr>
          </a:p>
          <a:p>
            <a:pPr lvl="0" indent="0">
              <a:lnSpc>
                <a:spcPct val="150000"/>
              </a:lnSpc>
              <a:buNone/>
            </a:pPr>
            <a:r>
              <a:rPr lang="zh-CN" altLang="zh-CN" sz="2400" dirty="0">
                <a:solidFill>
                  <a:srgbClr val="7030A0"/>
                </a:solidFill>
                <a:latin typeface="Times New Roman" panose="02020603050405020304" pitchFamily="18" charset="0"/>
                <a:cs typeface="Times New Roman" panose="02020603050405020304" pitchFamily="18" charset="0"/>
              </a:rPr>
              <a:t>1. Welcome. 欢迎。在welcome后加上名字，表示欢迎某人。</a:t>
            </a:r>
            <a:endParaRPr lang="zh-CN" altLang="zh-CN" sz="2400" dirty="0">
              <a:solidFill>
                <a:srgbClr val="7030A0"/>
              </a:solidFill>
              <a:latin typeface="Times New Roman" panose="02020603050405020304" pitchFamily="18" charset="0"/>
              <a:cs typeface="Times New Roman" panose="02020603050405020304" pitchFamily="18" charset="0"/>
            </a:endParaRPr>
          </a:p>
          <a:p>
            <a:pPr lvl="0" indent="0">
              <a:lnSpc>
                <a:spcPct val="150000"/>
              </a:lnSpc>
              <a:buNone/>
            </a:pPr>
            <a:r>
              <a:rPr lang="zh-CN" altLang="zh-CN" sz="2400" dirty="0">
                <a:solidFill>
                  <a:srgbClr val="7030A0"/>
                </a:solidFill>
                <a:latin typeface="Times New Roman" panose="02020603050405020304" pitchFamily="18" charset="0"/>
                <a:cs typeface="Times New Roman" panose="02020603050405020304" pitchFamily="18" charset="0"/>
              </a:rPr>
              <a:t>例如：Welcome Jennie 欢迎你，珍妮。</a:t>
            </a:r>
            <a:endParaRPr lang="zh-CN" altLang="zh-CN" sz="2400" dirty="0">
              <a:solidFill>
                <a:srgbClr val="7030A0"/>
              </a:solidFill>
              <a:latin typeface="Times New Roman" panose="02020603050405020304" pitchFamily="18" charset="0"/>
              <a:cs typeface="Times New Roman" panose="02020603050405020304" pitchFamily="18" charset="0"/>
            </a:endParaRPr>
          </a:p>
          <a:p>
            <a:pPr lvl="0" indent="0">
              <a:lnSpc>
                <a:spcPct val="150000"/>
              </a:lnSpc>
              <a:buNone/>
            </a:pPr>
            <a:r>
              <a:rPr lang="zh-CN" altLang="zh-CN" sz="2400" dirty="0">
                <a:solidFill>
                  <a:srgbClr val="7030A0"/>
                </a:solidFill>
                <a:latin typeface="Times New Roman" panose="02020603050405020304" pitchFamily="18" charset="0"/>
                <a:cs typeface="Times New Roman" panose="02020603050405020304" pitchFamily="18" charset="0"/>
              </a:rPr>
              <a:t>2. How do you feel today? 你今天感觉怎么样？</a:t>
            </a:r>
            <a:endParaRPr lang="zh-CN" altLang="zh-CN" sz="2400" dirty="0">
              <a:solidFill>
                <a:srgbClr val="7030A0"/>
              </a:solidFill>
              <a:latin typeface="Times New Roman" panose="02020603050405020304" pitchFamily="18" charset="0"/>
              <a:cs typeface="Times New Roman" panose="02020603050405020304" pitchFamily="18" charset="0"/>
            </a:endParaRPr>
          </a:p>
          <a:p>
            <a:pPr lvl="0" indent="0">
              <a:lnSpc>
                <a:spcPct val="150000"/>
              </a:lnSpc>
              <a:buNone/>
            </a:pPr>
            <a:r>
              <a:rPr lang="zh-CN" altLang="zh-CN" sz="2400" dirty="0">
                <a:solidFill>
                  <a:srgbClr val="7030A0"/>
                </a:solidFill>
                <a:latin typeface="Times New Roman" panose="02020603050405020304" pitchFamily="18" charset="0"/>
                <a:cs typeface="Times New Roman" panose="02020603050405020304" pitchFamily="18" charset="0"/>
              </a:rPr>
              <a:t>3. Couldn’t be better. 再好不过了。意思是很好。</a:t>
            </a:r>
            <a:endParaRPr lang="zh-CN" altLang="zh-CN" sz="2400" dirty="0">
              <a:solidFill>
                <a:srgbClr val="7030A0"/>
              </a:solidFill>
              <a:latin typeface="Times New Roman" panose="02020603050405020304" pitchFamily="18" charset="0"/>
              <a:cs typeface="Times New Roman" panose="02020603050405020304" pitchFamily="18" charset="0"/>
            </a:endParaRPr>
          </a:p>
          <a:p>
            <a:pPr lvl="0"/>
            <a:endParaRPr lang="en-US" altLang="zh-CN" sz="2800" dirty="0">
              <a:latin typeface="Times New Roman" panose="02020603050405020304" pitchFamily="18" charset="0"/>
              <a:cs typeface="Times New Roman" panose="02020603050405020304" pitchFamily="18" charset="0"/>
            </a:endParaRPr>
          </a:p>
        </p:txBody>
      </p:sp>
      <p:pic>
        <p:nvPicPr>
          <p:cNvPr id="40" name="Picture 4"/>
          <p:cNvPicPr>
            <a:picLocks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8753202" y="3047676"/>
            <a:ext cx="2520280" cy="187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任意多边形 9"/>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 presetClass="entr" presetSubtype="8" accel="50000" decel="5000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300" fill="hold"/>
                                        <p:tgtEl>
                                          <p:spTgt spid="40"/>
                                        </p:tgtEl>
                                        <p:attrNameLst>
                                          <p:attrName>ppt_x</p:attrName>
                                        </p:attrNameLst>
                                      </p:cBhvr>
                                      <p:tavLst>
                                        <p:tav tm="0">
                                          <p:val>
                                            <p:strVal val="0-#ppt_w/2"/>
                                          </p:val>
                                        </p:tav>
                                        <p:tav tm="100000">
                                          <p:val>
                                            <p:strVal val="#ppt_x"/>
                                          </p:val>
                                        </p:tav>
                                      </p:tavLst>
                                    </p:anim>
                                    <p:anim calcmode="lin" valueType="num">
                                      <p:cBhvr additive="base">
                                        <p:cTn id="15" dur="300" fill="hold"/>
                                        <p:tgtEl>
                                          <p:spTgt spid="40"/>
                                        </p:tgtEl>
                                        <p:attrNameLst>
                                          <p:attrName>ppt_y</p:attrName>
                                        </p:attrNameLst>
                                      </p:cBhvr>
                                      <p:tavLst>
                                        <p:tav tm="0">
                                          <p:val>
                                            <p:strVal val="#ppt_y"/>
                                          </p:val>
                                        </p:tav>
                                        <p:tav tm="100000">
                                          <p:val>
                                            <p:strVal val="#ppt_y"/>
                                          </p:val>
                                        </p:tav>
                                      </p:tavLst>
                                    </p:anim>
                                  </p:childTnLst>
                                </p:cTn>
                              </p:par>
                              <p:par>
                                <p:cTn id="16" presetID="0" presetClass="path" presetSubtype="0" accel="50000" decel="50000" fill="hold" nodeType="withEffect">
                                  <p:stCondLst>
                                    <p:cond delay="500"/>
                                  </p:stCondLst>
                                  <p:childTnLst>
                                    <p:animMotion origin="layout" path="M -0.00416 -0.00417 L 0.12622 0.20208 " pathEditMode="relative" rAng="0" ptsTypes="AA">
                                      <p:cBhvr>
                                        <p:cTn id="17" dur="400" fill="hold"/>
                                        <p:tgtEl>
                                          <p:spTgt spid="40"/>
                                        </p:tgtEl>
                                        <p:attrNameLst>
                                          <p:attrName>ppt_x</p:attrName>
                                          <p:attrName>ppt_y</p:attrName>
                                        </p:attrNameLst>
                                      </p:cBhvr>
                                      <p:rCtr x="6500" y="10300"/>
                                    </p:animMotion>
                                  </p:childTnLst>
                                </p:cTn>
                              </p:par>
                              <p:par>
                                <p:cTn id="18" presetID="22" presetClass="entr" presetSubtype="1" fill="hold" grpId="0" nodeType="withEffect">
                                  <p:stCondLst>
                                    <p:cond delay="40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07368" y="836712"/>
            <a:ext cx="7632848" cy="6616065"/>
          </a:xfrm>
          <a:prstGeom prst="rect">
            <a:avLst/>
          </a:prstGeom>
          <a:noFill/>
        </p:spPr>
        <p:txBody>
          <a:bodyPr wrap="square" rtlCol="0">
            <a:spAutoFit/>
          </a:bodyPr>
          <a:lstStyle/>
          <a:p>
            <a:r>
              <a:rPr lang="en-US" altLang="zh-CN" sz="2800" b="1" dirty="0">
                <a:solidFill>
                  <a:srgbClr val="7030A0"/>
                </a:solidFill>
                <a:latin typeface="Times New Roman" panose="02020603050405020304" pitchFamily="18" charset="0"/>
                <a:cs typeface="Times New Roman" panose="02020603050405020304" pitchFamily="18" charset="0"/>
              </a:rPr>
              <a:t>Dialogue 3</a:t>
            </a:r>
            <a:endParaRPr lang="en-US" altLang="zh-CN" sz="2800" b="1" dirty="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000" dirty="0">
                <a:latin typeface="Times New Roman" panose="02020603050405020304" pitchFamily="18" charset="0"/>
                <a:cs typeface="Times New Roman" panose="02020603050405020304" pitchFamily="18" charset="0"/>
              </a:rPr>
              <a:t>T: Hello, dear kids. Do you like drawing?</a:t>
            </a:r>
            <a:endParaRPr lang="en-US" altLang="zh-CN" sz="2000" dirty="0">
              <a:latin typeface="Times New Roman" panose="02020603050405020304" pitchFamily="18" charset="0"/>
              <a:cs typeface="Times New Roman" panose="02020603050405020304" pitchFamily="18" charset="0"/>
            </a:endParaRPr>
          </a:p>
          <a:p>
            <a:pPr>
              <a:lnSpc>
                <a:spcPct val="150000"/>
              </a:lnSpc>
            </a:pPr>
            <a:r>
              <a:rPr lang="en-US" altLang="zh-CN" sz="2000" dirty="0">
                <a:latin typeface="Times New Roman" panose="02020603050405020304" pitchFamily="18" charset="0"/>
                <a:cs typeface="Times New Roman" panose="02020603050405020304" pitchFamily="18" charset="0"/>
              </a:rPr>
              <a:t>C: Yes. We love drawing.</a:t>
            </a:r>
            <a:endParaRPr lang="en-US" altLang="zh-CN" sz="2000" dirty="0">
              <a:latin typeface="Times New Roman" panose="02020603050405020304" pitchFamily="18" charset="0"/>
              <a:cs typeface="Times New Roman" panose="02020603050405020304" pitchFamily="18" charset="0"/>
            </a:endParaRPr>
          </a:p>
          <a:p>
            <a:pPr>
              <a:lnSpc>
                <a:spcPct val="150000"/>
              </a:lnSpc>
            </a:pPr>
            <a:r>
              <a:rPr lang="en-US" altLang="zh-CN" sz="2000" dirty="0">
                <a:latin typeface="Times New Roman" panose="02020603050405020304" pitchFamily="18" charset="0"/>
                <a:cs typeface="Times New Roman" panose="02020603050405020304" pitchFamily="18" charset="0"/>
              </a:rPr>
              <a:t>T: First, could you find out the shapes in these two pictures?</a:t>
            </a:r>
            <a:endParaRPr lang="en-US" altLang="zh-CN" sz="2000" dirty="0">
              <a:latin typeface="Times New Roman" panose="02020603050405020304" pitchFamily="18" charset="0"/>
              <a:cs typeface="Times New Roman" panose="02020603050405020304" pitchFamily="18" charset="0"/>
            </a:endParaRPr>
          </a:p>
          <a:p>
            <a:pPr>
              <a:lnSpc>
                <a:spcPct val="150000"/>
              </a:lnSpc>
            </a:pPr>
            <a:r>
              <a:rPr lang="en-US" altLang="zh-CN" sz="2000" dirty="0">
                <a:latin typeface="Times New Roman" panose="02020603050405020304" pitchFamily="18" charset="0"/>
                <a:cs typeface="Times New Roman" panose="02020603050405020304" pitchFamily="18" charset="0"/>
              </a:rPr>
              <a:t>C: Yes. I see circle.</a:t>
            </a:r>
            <a:endParaRPr lang="en-US" altLang="zh-CN" sz="2000" dirty="0">
              <a:latin typeface="Times New Roman" panose="02020603050405020304" pitchFamily="18" charset="0"/>
              <a:cs typeface="Times New Roman" panose="02020603050405020304" pitchFamily="18" charset="0"/>
            </a:endParaRPr>
          </a:p>
          <a:p>
            <a:pPr>
              <a:lnSpc>
                <a:spcPct val="150000"/>
              </a:lnSpc>
            </a:pPr>
            <a:r>
              <a:rPr lang="en-US" altLang="zh-CN" sz="2000" dirty="0">
                <a:latin typeface="Times New Roman" panose="02020603050405020304" pitchFamily="18" charset="0"/>
                <a:cs typeface="Times New Roman" panose="02020603050405020304" pitchFamily="18" charset="0"/>
              </a:rPr>
              <a:t>C: I find triangle.</a:t>
            </a:r>
            <a:endParaRPr lang="en-US" altLang="zh-CN" sz="2000" dirty="0">
              <a:latin typeface="Times New Roman" panose="02020603050405020304" pitchFamily="18" charset="0"/>
              <a:cs typeface="Times New Roman" panose="02020603050405020304" pitchFamily="18" charset="0"/>
            </a:endParaRPr>
          </a:p>
          <a:p>
            <a:pPr>
              <a:lnSpc>
                <a:spcPct val="150000"/>
              </a:lnSpc>
            </a:pPr>
            <a:r>
              <a:rPr lang="en-US" altLang="zh-CN" sz="2000" dirty="0">
                <a:latin typeface="Times New Roman" panose="02020603050405020304" pitchFamily="18" charset="0"/>
                <a:cs typeface="Times New Roman" panose="02020603050405020304" pitchFamily="18" charset="0"/>
              </a:rPr>
              <a:t>C: I find rectangle and square.</a:t>
            </a:r>
            <a:endParaRPr lang="en-US" altLang="zh-CN" sz="2000" dirty="0">
              <a:latin typeface="Times New Roman" panose="02020603050405020304" pitchFamily="18" charset="0"/>
              <a:cs typeface="Times New Roman" panose="02020603050405020304" pitchFamily="18" charset="0"/>
            </a:endParaRPr>
          </a:p>
          <a:p>
            <a:pPr>
              <a:lnSpc>
                <a:spcPct val="150000"/>
              </a:lnSpc>
            </a:pPr>
            <a:r>
              <a:rPr lang="en-US" altLang="zh-CN" sz="2000" dirty="0">
                <a:latin typeface="Times New Roman" panose="02020603050405020304" pitchFamily="18" charset="0"/>
                <a:cs typeface="Times New Roman" panose="02020603050405020304" pitchFamily="18" charset="0"/>
              </a:rPr>
              <a:t>C: You did a good job! You found all the shapes.</a:t>
            </a:r>
            <a:endParaRPr lang="en-US" altLang="zh-CN" sz="2000" dirty="0">
              <a:latin typeface="Times New Roman" panose="02020603050405020304" pitchFamily="18" charset="0"/>
              <a:cs typeface="Times New Roman" panose="02020603050405020304" pitchFamily="18" charset="0"/>
            </a:endParaRPr>
          </a:p>
          <a:p>
            <a:pPr>
              <a:lnSpc>
                <a:spcPct val="150000"/>
              </a:lnSpc>
            </a:pPr>
            <a:r>
              <a:rPr lang="en-US" altLang="zh-CN" sz="2000" dirty="0">
                <a:latin typeface="Times New Roman" panose="02020603050405020304" pitchFamily="18" charset="0"/>
                <a:cs typeface="Times New Roman" panose="02020603050405020304" pitchFamily="18" charset="0"/>
              </a:rPr>
              <a:t>T: Now you can draw your own pictures with shapes you like.</a:t>
            </a:r>
            <a:endParaRPr lang="en-US" altLang="zh-CN" sz="2000" dirty="0">
              <a:latin typeface="Times New Roman" panose="02020603050405020304" pitchFamily="18" charset="0"/>
              <a:cs typeface="Times New Roman" panose="02020603050405020304" pitchFamily="18" charset="0"/>
            </a:endParaRPr>
          </a:p>
          <a:p>
            <a:pPr>
              <a:lnSpc>
                <a:spcPct val="150000"/>
              </a:lnSpc>
            </a:pPr>
            <a:r>
              <a:rPr lang="en-US" altLang="zh-CN" sz="2000" dirty="0">
                <a:latin typeface="Times New Roman" panose="02020603050405020304" pitchFamily="18" charset="0"/>
                <a:cs typeface="Times New Roman" panose="02020603050405020304" pitchFamily="18" charset="0"/>
              </a:rPr>
              <a:t>C: Great.</a:t>
            </a:r>
            <a:endParaRPr lang="en-US" altLang="zh-CN" sz="2000" dirty="0">
              <a:latin typeface="Times New Roman" panose="02020603050405020304" pitchFamily="18" charset="0"/>
              <a:cs typeface="Times New Roman" panose="02020603050405020304" pitchFamily="18" charset="0"/>
            </a:endParaRPr>
          </a:p>
          <a:p>
            <a:pPr>
              <a:lnSpc>
                <a:spcPct val="150000"/>
              </a:lnSpc>
            </a:pPr>
            <a:r>
              <a:rPr lang="en-US" altLang="zh-CN" sz="2000" dirty="0">
                <a:latin typeface="Times New Roman" panose="02020603050405020304" pitchFamily="18" charset="0"/>
                <a:cs typeface="Times New Roman" panose="02020603050405020304" pitchFamily="18" charset="0"/>
              </a:rPr>
              <a:t>(Kids are drawing their own pictures)</a:t>
            </a:r>
            <a:endParaRPr lang="en-US" altLang="zh-CN" sz="2000" dirty="0">
              <a:latin typeface="Times New Roman" panose="02020603050405020304" pitchFamily="18" charset="0"/>
              <a:cs typeface="Times New Roman" panose="02020603050405020304" pitchFamily="18" charset="0"/>
            </a:endParaRPr>
          </a:p>
          <a:p>
            <a:pPr>
              <a:lnSpc>
                <a:spcPct val="150000"/>
              </a:lnSpc>
            </a:pPr>
            <a:r>
              <a:rPr lang="en-US" altLang="zh-CN" sz="2000" dirty="0">
                <a:latin typeface="Times New Roman" panose="02020603050405020304" pitchFamily="18" charset="0"/>
                <a:cs typeface="Times New Roman" panose="02020603050405020304" pitchFamily="18" charset="0"/>
              </a:rPr>
              <a:t>T: You draw a beautiful picture.</a:t>
            </a:r>
            <a:endParaRPr lang="en-US" altLang="zh-CN" sz="2000" dirty="0">
              <a:latin typeface="Times New Roman" panose="02020603050405020304" pitchFamily="18" charset="0"/>
              <a:cs typeface="Times New Roman" panose="02020603050405020304" pitchFamily="18" charset="0"/>
            </a:endParaRPr>
          </a:p>
          <a:p>
            <a:pPr>
              <a:lnSpc>
                <a:spcPct val="150000"/>
              </a:lnSpc>
            </a:pPr>
            <a:r>
              <a:rPr lang="en-US" altLang="zh-CN" sz="2000" dirty="0">
                <a:latin typeface="Times New Roman" panose="02020603050405020304" pitchFamily="18" charset="0"/>
                <a:cs typeface="Times New Roman" panose="02020603050405020304" pitchFamily="18" charset="0"/>
              </a:rPr>
              <a:t>C: Thank you.</a:t>
            </a:r>
            <a:endParaRPr lang="en-US" altLang="zh-CN" sz="2400" dirty="0">
              <a:latin typeface="Times New Roman" panose="02020603050405020304" pitchFamily="18" charset="0"/>
              <a:cs typeface="Times New Roman" panose="02020603050405020304" pitchFamily="18" charset="0"/>
            </a:endParaRPr>
          </a:p>
          <a:p>
            <a:r>
              <a:rPr lang="en-US" altLang="zh-CN" b="1" dirty="0"/>
              <a:t> </a:t>
            </a:r>
            <a:endParaRPr lang="zh-CN" altLang="zh-CN" dirty="0"/>
          </a:p>
          <a:p>
            <a:endParaRPr lang="zh-CN" altLang="en-US" dirty="0"/>
          </a:p>
        </p:txBody>
      </p:sp>
      <p:pic>
        <p:nvPicPr>
          <p:cNvPr id="31" name="image125.png"/>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28230" y="1249680"/>
            <a:ext cx="3204210" cy="1690370"/>
          </a:xfrm>
          <a:prstGeom prst="rect">
            <a:avLst/>
          </a:prstGeom>
        </p:spPr>
      </p:pic>
      <p:grpSp>
        <p:nvGrpSpPr>
          <p:cNvPr id="22" name="组合 5"/>
          <p:cNvGrpSpPr/>
          <p:nvPr/>
        </p:nvGrpSpPr>
        <p:grpSpPr>
          <a:xfrm>
            <a:off x="7743825" y="3801745"/>
            <a:ext cx="3364230" cy="2084070"/>
            <a:chOff x="0" y="0"/>
            <a:chExt cx="10085" cy="8380"/>
          </a:xfrm>
        </p:grpSpPr>
        <p:grpSp>
          <p:nvGrpSpPr>
            <p:cNvPr id="25" name="组合 6"/>
            <p:cNvGrpSpPr/>
            <p:nvPr/>
          </p:nvGrpSpPr>
          <p:grpSpPr>
            <a:xfrm>
              <a:off x="1" y="7415"/>
              <a:ext cx="10082" cy="246"/>
              <a:chOff x="1" y="7415"/>
              <a:chExt cx="10082" cy="246"/>
            </a:xfrm>
          </p:grpSpPr>
          <p:sp>
            <p:nvSpPr>
              <p:cNvPr id="3" name="任意多边形 7"/>
              <p:cNvSpPr/>
              <p:nvPr/>
            </p:nvSpPr>
            <p:spPr>
              <a:xfrm>
                <a:off x="1" y="7415"/>
                <a:ext cx="10082" cy="246"/>
              </a:xfrm>
              <a:custGeom>
                <a:avLst/>
                <a:gdLst/>
                <a:ahLst/>
                <a:cxnLst/>
                <a:rect l="0" t="0" r="0" b="0"/>
                <a:pathLst>
                  <a:path w="10082" h="246">
                    <a:moveTo>
                      <a:pt x="0" y="246"/>
                    </a:moveTo>
                    <a:lnTo>
                      <a:pt x="10081" y="246"/>
                    </a:lnTo>
                    <a:lnTo>
                      <a:pt x="10081" y="0"/>
                    </a:lnTo>
                    <a:lnTo>
                      <a:pt x="0" y="0"/>
                    </a:lnTo>
                    <a:lnTo>
                      <a:pt x="0" y="246"/>
                    </a:lnTo>
                    <a:close/>
                  </a:path>
                </a:pathLst>
              </a:custGeom>
              <a:solidFill>
                <a:srgbClr val="000000"/>
              </a:solidFill>
              <a:ln w="9525">
                <a:noFill/>
              </a:ln>
            </p:spPr>
            <p:txBody>
              <a:bodyPr/>
              <a:lstStyle/>
              <a:p>
                <a:endParaRPr lang="zh-CN" altLang="en-US"/>
              </a:p>
            </p:txBody>
          </p:sp>
        </p:grpSp>
        <p:grpSp>
          <p:nvGrpSpPr>
            <p:cNvPr id="4" name="组合 8"/>
            <p:cNvGrpSpPr/>
            <p:nvPr/>
          </p:nvGrpSpPr>
          <p:grpSpPr>
            <a:xfrm>
              <a:off x="1" y="7663"/>
              <a:ext cx="10082" cy="246"/>
              <a:chOff x="1" y="7663"/>
              <a:chExt cx="10082" cy="246"/>
            </a:xfrm>
          </p:grpSpPr>
          <p:sp>
            <p:nvSpPr>
              <p:cNvPr id="35" name="任意多边形 9"/>
              <p:cNvSpPr/>
              <p:nvPr/>
            </p:nvSpPr>
            <p:spPr>
              <a:xfrm>
                <a:off x="1" y="7663"/>
                <a:ext cx="10082" cy="246"/>
              </a:xfrm>
              <a:custGeom>
                <a:avLst/>
                <a:gdLst/>
                <a:ahLst/>
                <a:cxnLst/>
                <a:rect l="0" t="0" r="0" b="0"/>
                <a:pathLst>
                  <a:path w="10082" h="246">
                    <a:moveTo>
                      <a:pt x="0" y="246"/>
                    </a:moveTo>
                    <a:lnTo>
                      <a:pt x="10081" y="246"/>
                    </a:lnTo>
                    <a:lnTo>
                      <a:pt x="10081" y="0"/>
                    </a:lnTo>
                    <a:lnTo>
                      <a:pt x="0" y="0"/>
                    </a:lnTo>
                    <a:lnTo>
                      <a:pt x="0" y="246"/>
                    </a:lnTo>
                    <a:close/>
                  </a:path>
                </a:pathLst>
              </a:custGeom>
              <a:solidFill>
                <a:srgbClr val="000000"/>
              </a:solidFill>
              <a:ln w="9525">
                <a:noFill/>
              </a:ln>
            </p:spPr>
            <p:txBody>
              <a:bodyPr/>
              <a:lstStyle/>
              <a:p>
                <a:endParaRPr lang="zh-CN" altLang="en-US"/>
              </a:p>
            </p:txBody>
          </p:sp>
        </p:grpSp>
        <p:grpSp>
          <p:nvGrpSpPr>
            <p:cNvPr id="37" name="组合 10"/>
            <p:cNvGrpSpPr/>
            <p:nvPr/>
          </p:nvGrpSpPr>
          <p:grpSpPr>
            <a:xfrm>
              <a:off x="1" y="7910"/>
              <a:ext cx="10082" cy="246"/>
              <a:chOff x="1" y="7910"/>
              <a:chExt cx="10082" cy="246"/>
            </a:xfrm>
          </p:grpSpPr>
          <p:sp>
            <p:nvSpPr>
              <p:cNvPr id="42" name="任意多边形 11"/>
              <p:cNvSpPr/>
              <p:nvPr/>
            </p:nvSpPr>
            <p:spPr>
              <a:xfrm>
                <a:off x="1" y="7910"/>
                <a:ext cx="10082" cy="246"/>
              </a:xfrm>
              <a:custGeom>
                <a:avLst/>
                <a:gdLst/>
                <a:ahLst/>
                <a:cxnLst/>
                <a:rect l="0" t="0" r="0" b="0"/>
                <a:pathLst>
                  <a:path w="10082" h="246">
                    <a:moveTo>
                      <a:pt x="0" y="246"/>
                    </a:moveTo>
                    <a:lnTo>
                      <a:pt x="10081" y="246"/>
                    </a:lnTo>
                    <a:lnTo>
                      <a:pt x="10081" y="0"/>
                    </a:lnTo>
                    <a:lnTo>
                      <a:pt x="0" y="0"/>
                    </a:lnTo>
                    <a:lnTo>
                      <a:pt x="0" y="246"/>
                    </a:lnTo>
                    <a:close/>
                  </a:path>
                </a:pathLst>
              </a:custGeom>
              <a:solidFill>
                <a:srgbClr val="000000"/>
              </a:solidFill>
              <a:ln w="9525">
                <a:noFill/>
              </a:ln>
            </p:spPr>
            <p:txBody>
              <a:bodyPr/>
              <a:lstStyle/>
              <a:p>
                <a:endParaRPr lang="zh-CN" altLang="en-US"/>
              </a:p>
            </p:txBody>
          </p:sp>
          <p:pic>
            <p:nvPicPr>
              <p:cNvPr id="48" name="图片 12"/>
              <p:cNvPicPr>
                <a:picLocks noChangeAspect="1"/>
              </p:cNvPicPr>
              <p:nvPr/>
            </p:nvPicPr>
            <p:blipFill>
              <a:blip r:embed="rId2"/>
              <a:stretch>
                <a:fillRect/>
              </a:stretch>
            </p:blipFill>
            <p:spPr>
              <a:xfrm>
                <a:off x="0" y="0"/>
                <a:ext cx="10085" cy="8380"/>
              </a:xfrm>
              <a:prstGeom prst="rect">
                <a:avLst/>
              </a:prstGeom>
              <a:noFill/>
              <a:ln w="9525">
                <a:noFill/>
              </a:ln>
            </p:spPr>
          </p:pic>
        </p:gr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515380" y="1844824"/>
            <a:ext cx="8712968" cy="3168015"/>
          </a:xfrm>
          <a:prstGeom prst="rect">
            <a:avLst/>
          </a:prstGeom>
          <a:noFill/>
        </p:spPr>
        <p:txBody>
          <a:bodyPr wrap="square" lIns="91349" tIns="45675" rIns="91349" bIns="45675" rtlCol="0">
            <a:spAutoFit/>
          </a:bodyPr>
          <a:lstStyle/>
          <a:p>
            <a:pPr lvl="0"/>
            <a:r>
              <a:rPr lang="zh-CN" altLang="en-US" sz="2800" dirty="0">
                <a:latin typeface="Times New Roman" panose="02020603050405020304" pitchFamily="18" charset="0"/>
                <a:cs typeface="Times New Roman" panose="02020603050405020304" pitchFamily="18" charset="0"/>
              </a:rPr>
              <a:t>知识点讲解：</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altLang="zh-CN" sz="2400" dirty="0">
                <a:solidFill>
                  <a:srgbClr val="7030A0"/>
                </a:solidFill>
                <a:latin typeface="Times New Roman" panose="02020603050405020304" pitchFamily="18" charset="0"/>
                <a:cs typeface="Times New Roman" panose="02020603050405020304" pitchFamily="18" charset="0"/>
              </a:rPr>
              <a:t>1. We loving draw. 我们喜欢画画。也可以有这样的表达：We love singing. 我们爱唱歌。/ We loving dancing. 我们喜欢跳舞。 </a:t>
            </a:r>
            <a:endParaRPr altLang="zh-CN"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altLang="zh-CN" sz="2400" dirty="0">
                <a:solidFill>
                  <a:srgbClr val="7030A0"/>
                </a:solidFill>
                <a:latin typeface="Times New Roman" panose="02020603050405020304" pitchFamily="18" charset="0"/>
                <a:cs typeface="Times New Roman" panose="02020603050405020304" pitchFamily="18" charset="0"/>
              </a:rPr>
              <a:t>2. You did a good job! 你干得很好。这句话用来表示积极的评价。也可以表达为：You did a great job!意思一样。</a:t>
            </a:r>
            <a:endParaRPr altLang="zh-CN" sz="2400" dirty="0">
              <a:solidFill>
                <a:srgbClr val="7030A0"/>
              </a:solidFill>
              <a:latin typeface="Times New Roman" panose="02020603050405020304" pitchFamily="18" charset="0"/>
              <a:cs typeface="Times New Roman" panose="02020603050405020304" pitchFamily="18" charset="0"/>
            </a:endParaRPr>
          </a:p>
          <a:p>
            <a:pPr lvl="0"/>
            <a:endParaRPr lang="en-US" altLang="zh-CN" sz="2800" dirty="0">
              <a:latin typeface="Times New Roman" panose="02020603050405020304" pitchFamily="18" charset="0"/>
              <a:cs typeface="Times New Roman" panose="02020603050405020304" pitchFamily="18" charset="0"/>
            </a:endParaRPr>
          </a:p>
        </p:txBody>
      </p:sp>
      <p:pic>
        <p:nvPicPr>
          <p:cNvPr id="40" name="Picture 4"/>
          <p:cNvPicPr>
            <a:picLocks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8864317" y="2870463"/>
            <a:ext cx="2520280" cy="187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任意多边形 9"/>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 presetClass="entr" presetSubtype="8" accel="50000" decel="5000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300" fill="hold"/>
                                        <p:tgtEl>
                                          <p:spTgt spid="40"/>
                                        </p:tgtEl>
                                        <p:attrNameLst>
                                          <p:attrName>ppt_x</p:attrName>
                                        </p:attrNameLst>
                                      </p:cBhvr>
                                      <p:tavLst>
                                        <p:tav tm="0">
                                          <p:val>
                                            <p:strVal val="0-#ppt_w/2"/>
                                          </p:val>
                                        </p:tav>
                                        <p:tav tm="100000">
                                          <p:val>
                                            <p:strVal val="#ppt_x"/>
                                          </p:val>
                                        </p:tav>
                                      </p:tavLst>
                                    </p:anim>
                                    <p:anim calcmode="lin" valueType="num">
                                      <p:cBhvr additive="base">
                                        <p:cTn id="15" dur="300" fill="hold"/>
                                        <p:tgtEl>
                                          <p:spTgt spid="40"/>
                                        </p:tgtEl>
                                        <p:attrNameLst>
                                          <p:attrName>ppt_y</p:attrName>
                                        </p:attrNameLst>
                                      </p:cBhvr>
                                      <p:tavLst>
                                        <p:tav tm="0">
                                          <p:val>
                                            <p:strVal val="#ppt_y"/>
                                          </p:val>
                                        </p:tav>
                                        <p:tav tm="100000">
                                          <p:val>
                                            <p:strVal val="#ppt_y"/>
                                          </p:val>
                                        </p:tav>
                                      </p:tavLst>
                                    </p:anim>
                                  </p:childTnLst>
                                </p:cTn>
                              </p:par>
                              <p:par>
                                <p:cTn id="16" presetID="0" presetClass="path" presetSubtype="0" accel="50000" decel="50000" fill="hold" nodeType="withEffect">
                                  <p:stCondLst>
                                    <p:cond delay="500"/>
                                  </p:stCondLst>
                                  <p:childTnLst>
                                    <p:animMotion origin="layout" path="M -0.00416 -0.00417 L 0.12622 0.20208 " pathEditMode="relative" rAng="0" ptsTypes="AA">
                                      <p:cBhvr>
                                        <p:cTn id="17" dur="400" fill="hold"/>
                                        <p:tgtEl>
                                          <p:spTgt spid="40"/>
                                        </p:tgtEl>
                                        <p:attrNameLst>
                                          <p:attrName>ppt_x</p:attrName>
                                          <p:attrName>ppt_y</p:attrName>
                                        </p:attrNameLst>
                                      </p:cBhvr>
                                      <p:rCtr x="6500" y="10300"/>
                                    </p:animMotion>
                                  </p:childTnLst>
                                </p:cTn>
                              </p:par>
                              <p:par>
                                <p:cTn id="18" presetID="22" presetClass="entr" presetSubtype="1" fill="hold" grpId="0" nodeType="withEffect">
                                  <p:stCondLst>
                                    <p:cond delay="40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0"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sym typeface="+mn-ea"/>
              </a:rPr>
              <a:t>Unit 5:  Shapes</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3255" cy="4464050"/>
            <a:chOff x="113" y="3019"/>
            <a:chExt cx="19013" cy="7030"/>
          </a:xfrm>
        </p:grpSpPr>
        <p:grpSp>
          <p:nvGrpSpPr>
            <p:cNvPr id="15" name="组合 14"/>
            <p:cNvGrpSpPr/>
            <p:nvPr/>
          </p:nvGrpSpPr>
          <p:grpSpPr>
            <a:xfrm>
              <a:off x="4906" y="3125"/>
              <a:ext cx="2900" cy="2916"/>
              <a:chOff x="3617767" y="1552534"/>
              <a:chExt cx="1841479" cy="1851387"/>
            </a:xfrm>
          </p:grpSpPr>
          <p:sp>
            <p:nvSpPr>
              <p:cNvPr id="1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7" name="TextBox 5"/>
              <p:cNvSpPr txBox="1"/>
              <p:nvPr/>
            </p:nvSpPr>
            <p:spPr>
              <a:xfrm>
                <a:off x="3720001" y="1915700"/>
                <a:ext cx="1739245" cy="985375"/>
              </a:xfrm>
              <a:prstGeom prst="rect">
                <a:avLst/>
              </a:prstGeom>
              <a:noFill/>
            </p:spPr>
            <p:txBody>
              <a:bodyPr wrap="square" lIns="121505" tIns="60753" rIns="121505" bIns="60753" rtlCol="0">
                <a:no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8" name="组合 17"/>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9"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1" name="组合 20"/>
            <p:cNvGrpSpPr/>
            <p:nvPr/>
          </p:nvGrpSpPr>
          <p:grpSpPr>
            <a:xfrm>
              <a:off x="7174" y="3819"/>
              <a:ext cx="3568" cy="3587"/>
              <a:chOff x="5057837" y="1992903"/>
              <a:chExt cx="2265375" cy="2278061"/>
            </a:xfrm>
          </p:grpSpPr>
          <p:sp>
            <p:nvSpPr>
              <p:cNvPr id="2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3" name="TextBox 15"/>
              <p:cNvSpPr txBox="1"/>
              <p:nvPr/>
            </p:nvSpPr>
            <p:spPr>
              <a:xfrm>
                <a:off x="5375667" y="2707993"/>
                <a:ext cx="1605246" cy="982481"/>
              </a:xfrm>
              <a:prstGeom prst="rect">
                <a:avLst/>
              </a:prstGeom>
              <a:no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24" name="组合 23"/>
            <p:cNvGrpSpPr/>
            <p:nvPr/>
          </p:nvGrpSpPr>
          <p:grpSpPr>
            <a:xfrm>
              <a:off x="13925" y="3019"/>
              <a:ext cx="3329" cy="3347"/>
              <a:chOff x="9344365" y="1484784"/>
              <a:chExt cx="2113788" cy="2125625"/>
            </a:xfrm>
          </p:grpSpPr>
          <p:sp>
            <p:nvSpPr>
              <p:cNvPr id="2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33" name="组合 32"/>
            <p:cNvGrpSpPr/>
            <p:nvPr/>
          </p:nvGrpSpPr>
          <p:grpSpPr>
            <a:xfrm>
              <a:off x="9773" y="3019"/>
              <a:ext cx="2899" cy="2916"/>
              <a:chOff x="6708446" y="1484785"/>
              <a:chExt cx="1841077" cy="1851387"/>
            </a:xfrm>
          </p:grpSpPr>
          <p:sp>
            <p:nvSpPr>
              <p:cNvPr id="3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6"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Five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37" name="组合 36"/>
            <p:cNvGrpSpPr/>
            <p:nvPr/>
          </p:nvGrpSpPr>
          <p:grpSpPr>
            <a:xfrm>
              <a:off x="2124" y="6744"/>
              <a:ext cx="13601" cy="1779"/>
              <a:chOff x="1851283" y="3850132"/>
              <a:chExt cx="8636679" cy="1129598"/>
            </a:xfrm>
          </p:grpSpPr>
          <p:sp>
            <p:nvSpPr>
              <p:cNvPr id="38"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9"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41" name="组合 6"/>
              <p:cNvGrpSpPr/>
              <p:nvPr/>
            </p:nvGrpSpPr>
            <p:grpSpPr>
              <a:xfrm>
                <a:off x="1851283" y="4270964"/>
                <a:ext cx="1560975" cy="708766"/>
                <a:chOff x="1851283" y="4270964"/>
                <a:chExt cx="1560975" cy="708766"/>
              </a:xfrm>
            </p:grpSpPr>
            <p:sp>
              <p:nvSpPr>
                <p:cNvPr id="44"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5"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8" name="Straight Connector 33"/>
                <p:cNvCxnSpPr>
                  <a:stCxn id="44" idx="6"/>
                  <a:endCxn id="45"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49" name="组合 7"/>
              <p:cNvGrpSpPr/>
              <p:nvPr/>
            </p:nvGrpSpPr>
            <p:grpSpPr>
              <a:xfrm>
                <a:off x="3412258" y="4025374"/>
                <a:ext cx="1212691" cy="866735"/>
                <a:chOff x="3412258" y="4025374"/>
                <a:chExt cx="1212691" cy="866735"/>
              </a:xfrm>
            </p:grpSpPr>
            <p:sp>
              <p:nvSpPr>
                <p:cNvPr id="5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3" name="Straight Connector 34"/>
                <p:cNvCxnSpPr>
                  <a:stCxn id="45" idx="6"/>
                  <a:endCxn id="5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6" name="组合 8"/>
              <p:cNvGrpSpPr/>
              <p:nvPr/>
            </p:nvGrpSpPr>
            <p:grpSpPr>
              <a:xfrm>
                <a:off x="4624950" y="4112996"/>
                <a:ext cx="1650607" cy="691492"/>
                <a:chOff x="4624950" y="4112996"/>
                <a:chExt cx="1650607" cy="691492"/>
              </a:xfrm>
            </p:grpSpPr>
            <p:sp>
              <p:nvSpPr>
                <p:cNvPr id="5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8" name="Straight Connector 35"/>
                <p:cNvCxnSpPr>
                  <a:stCxn id="52" idx="6"/>
                  <a:endCxn id="5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57"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8"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8" idx="6"/>
                <a:endCxn id="39"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9"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20"/>
          <p:cNvSpPr/>
          <p:nvPr/>
        </p:nvSpPr>
        <p:spPr>
          <a:xfrm>
            <a:off x="713740" y="1230630"/>
            <a:ext cx="6871335" cy="4892675"/>
          </a:xfrm>
          <a:prstGeom prst="rect">
            <a:avLst/>
          </a:prstGeom>
        </p:spPr>
        <p:txBody>
          <a:bodyPr wrap="square">
            <a:spAutoFit/>
          </a:bodyPr>
          <a:lstStyle/>
          <a:p>
            <a:pPr defTabSz="1214120"/>
            <a:r>
              <a:rPr lang="zh-CN" altLang="zh-CN" sz="2400" dirty="0">
                <a:latin typeface="Times New Roman" panose="02020603050405020304" pitchFamily="18" charset="0"/>
                <a:cs typeface="Times New Roman" panose="02020603050405020304" pitchFamily="18" charset="0"/>
              </a:rPr>
              <a:t>1.Complete the Dialogue. 补充完整对话</a:t>
            </a:r>
            <a:endParaRPr lang="zh-CN" altLang="zh-CN" sz="2400" dirty="0">
              <a:latin typeface="Times New Roman" panose="02020603050405020304" pitchFamily="18" charset="0"/>
              <a:cs typeface="Times New Roman" panose="02020603050405020304" pitchFamily="18" charset="0"/>
            </a:endParaRPr>
          </a:p>
          <a:p>
            <a:pPr defTabSz="1214120"/>
            <a:r>
              <a:rPr lang="zh-CN" altLang="zh-CN" sz="2400" dirty="0">
                <a:latin typeface="Times New Roman" panose="02020603050405020304" pitchFamily="18" charset="0"/>
                <a:cs typeface="Times New Roman" panose="02020603050405020304" pitchFamily="18" charset="0"/>
              </a:rPr>
              <a:t>T：Good afternoon, my dear angles.</a:t>
            </a:r>
            <a:endParaRPr lang="zh-CN" altLang="zh-CN" sz="2400" dirty="0">
              <a:latin typeface="Times New Roman" panose="02020603050405020304" pitchFamily="18" charset="0"/>
              <a:cs typeface="Times New Roman" panose="02020603050405020304" pitchFamily="18" charset="0"/>
            </a:endParaRPr>
          </a:p>
          <a:p>
            <a:pPr defTabSz="1214120"/>
            <a:r>
              <a:rPr lang="zh-CN" altLang="zh-CN" sz="2400" dirty="0">
                <a:latin typeface="Times New Roman" panose="02020603050405020304" pitchFamily="18" charset="0"/>
                <a:cs typeface="Times New Roman" panose="02020603050405020304" pitchFamily="18" charset="0"/>
              </a:rPr>
              <a:t>C: _________________________.</a:t>
            </a:r>
            <a:endParaRPr lang="zh-CN" altLang="zh-CN" sz="2400" dirty="0">
              <a:latin typeface="Times New Roman" panose="02020603050405020304" pitchFamily="18" charset="0"/>
              <a:cs typeface="Times New Roman" panose="02020603050405020304" pitchFamily="18" charset="0"/>
            </a:endParaRPr>
          </a:p>
          <a:p>
            <a:pPr defTabSz="1214120"/>
            <a:r>
              <a:rPr lang="zh-CN" altLang="zh-CN" sz="2400" dirty="0">
                <a:latin typeface="Times New Roman" panose="02020603050405020304" pitchFamily="18" charset="0"/>
                <a:cs typeface="Times New Roman" panose="02020603050405020304" pitchFamily="18" charset="0"/>
              </a:rPr>
              <a:t>T: Do you remember the shapes we learnt this morning.</a:t>
            </a:r>
            <a:endParaRPr lang="zh-CN" altLang="zh-CN" sz="2400" dirty="0">
              <a:latin typeface="Times New Roman" panose="02020603050405020304" pitchFamily="18" charset="0"/>
              <a:cs typeface="Times New Roman" panose="02020603050405020304" pitchFamily="18" charset="0"/>
            </a:endParaRPr>
          </a:p>
          <a:p>
            <a:pPr defTabSz="1214120"/>
            <a:r>
              <a:rPr lang="zh-CN" altLang="zh-CN" sz="2400" dirty="0">
                <a:latin typeface="Times New Roman" panose="02020603050405020304" pitchFamily="18" charset="0"/>
                <a:cs typeface="Times New Roman" panose="02020603050405020304" pitchFamily="18" charset="0"/>
              </a:rPr>
              <a:t>C: _______________.</a:t>
            </a:r>
            <a:endParaRPr lang="zh-CN" altLang="zh-CN" sz="2400" dirty="0">
              <a:latin typeface="Times New Roman" panose="02020603050405020304" pitchFamily="18" charset="0"/>
              <a:cs typeface="Times New Roman" panose="02020603050405020304" pitchFamily="18" charset="0"/>
            </a:endParaRPr>
          </a:p>
          <a:p>
            <a:pPr defTabSz="1214120"/>
            <a:r>
              <a:rPr lang="zh-CN" altLang="zh-CN" sz="2400" dirty="0">
                <a:latin typeface="Times New Roman" panose="02020603050405020304" pitchFamily="18" charset="0"/>
                <a:cs typeface="Times New Roman" panose="02020603050405020304" pitchFamily="18" charset="0"/>
              </a:rPr>
              <a:t>T: Could you give the English names of the shapes?</a:t>
            </a:r>
            <a:endParaRPr lang="zh-CN" altLang="zh-CN" sz="2400" dirty="0">
              <a:latin typeface="Times New Roman" panose="02020603050405020304" pitchFamily="18" charset="0"/>
              <a:cs typeface="Times New Roman" panose="02020603050405020304" pitchFamily="18" charset="0"/>
            </a:endParaRPr>
          </a:p>
          <a:p>
            <a:pPr defTabSz="1214120"/>
            <a:r>
              <a:rPr lang="zh-CN" altLang="zh-CN" sz="2400" dirty="0">
                <a:latin typeface="Times New Roman" panose="02020603050405020304" pitchFamily="18" charset="0"/>
                <a:cs typeface="Times New Roman" panose="02020603050405020304" pitchFamily="18" charset="0"/>
              </a:rPr>
              <a:t>C:_______________________________________.</a:t>
            </a:r>
            <a:endParaRPr lang="zh-CN" altLang="zh-CN" sz="2400" dirty="0">
              <a:latin typeface="Times New Roman" panose="02020603050405020304" pitchFamily="18" charset="0"/>
              <a:cs typeface="Times New Roman" panose="02020603050405020304" pitchFamily="18" charset="0"/>
            </a:endParaRPr>
          </a:p>
          <a:p>
            <a:pPr defTabSz="1214120"/>
            <a:r>
              <a:rPr lang="zh-CN" altLang="zh-CN" sz="2400" dirty="0">
                <a:latin typeface="Times New Roman" panose="02020603050405020304" pitchFamily="18" charset="0"/>
                <a:cs typeface="Times New Roman" panose="02020603050405020304" pitchFamily="18" charset="0"/>
              </a:rPr>
              <a:t>T: Which one is your favorite shape?</a:t>
            </a:r>
            <a:endParaRPr lang="zh-CN" altLang="zh-CN" sz="2400" dirty="0">
              <a:latin typeface="Times New Roman" panose="02020603050405020304" pitchFamily="18" charset="0"/>
              <a:cs typeface="Times New Roman" panose="02020603050405020304" pitchFamily="18" charset="0"/>
            </a:endParaRPr>
          </a:p>
          <a:p>
            <a:pPr defTabSz="1214120"/>
            <a:r>
              <a:rPr lang="zh-CN" altLang="zh-CN" sz="2400" dirty="0">
                <a:latin typeface="Times New Roman" panose="02020603050405020304" pitchFamily="18" charset="0"/>
                <a:cs typeface="Times New Roman" panose="02020603050405020304" pitchFamily="18" charset="0"/>
              </a:rPr>
              <a:t>C: ______________________.</a:t>
            </a:r>
            <a:endParaRPr lang="zh-CN" altLang="zh-CN" sz="2400" dirty="0">
              <a:latin typeface="Times New Roman" panose="02020603050405020304" pitchFamily="18" charset="0"/>
              <a:cs typeface="Times New Roman" panose="02020603050405020304" pitchFamily="18" charset="0"/>
            </a:endParaRPr>
          </a:p>
          <a:p>
            <a:pPr defTabSz="1214120"/>
            <a:r>
              <a:rPr lang="zh-CN" altLang="zh-CN" sz="2400" dirty="0">
                <a:latin typeface="Times New Roman" panose="02020603050405020304" pitchFamily="18" charset="0"/>
                <a:cs typeface="Times New Roman" panose="02020603050405020304" pitchFamily="18" charset="0"/>
              </a:rPr>
              <a:t>T: What about you? Which one is your favorite?</a:t>
            </a:r>
            <a:endParaRPr lang="zh-CN" altLang="zh-CN" sz="2400" dirty="0">
              <a:latin typeface="Times New Roman" panose="02020603050405020304" pitchFamily="18" charset="0"/>
              <a:cs typeface="Times New Roman" panose="02020603050405020304" pitchFamily="18" charset="0"/>
            </a:endParaRPr>
          </a:p>
          <a:p>
            <a:pPr defTabSz="1214120"/>
            <a:r>
              <a:rPr lang="zh-CN" altLang="zh-CN" sz="2400" dirty="0">
                <a:latin typeface="Times New Roman" panose="02020603050405020304" pitchFamily="18" charset="0"/>
                <a:cs typeface="Times New Roman" panose="02020603050405020304" pitchFamily="18" charset="0"/>
              </a:rPr>
              <a:t>C:_______________________.</a:t>
            </a:r>
            <a:endParaRPr lang="zh-CN" altLang="zh-CN" sz="2400" dirty="0">
              <a:latin typeface="Times New Roman" panose="02020603050405020304" pitchFamily="18" charset="0"/>
              <a:cs typeface="Times New Roman" panose="02020603050405020304" pitchFamily="18" charset="0"/>
            </a:endParaRPr>
          </a:p>
          <a:p>
            <a:pPr defTabSz="1214120"/>
            <a:r>
              <a:rPr lang="zh-CN" altLang="zh-CN" sz="2400" dirty="0">
                <a:latin typeface="Times New Roman" panose="02020603050405020304" pitchFamily="18" charset="0"/>
                <a:cs typeface="Times New Roman" panose="02020603050405020304" pitchFamily="18" charset="0"/>
              </a:rPr>
              <a:t>T: Great. My fovorite one is diamond.</a:t>
            </a:r>
            <a:endParaRPr lang="en-US" altLang="zh-CN" sz="24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112" name="组合 111"/>
          <p:cNvGrpSpPr/>
          <p:nvPr/>
        </p:nvGrpSpPr>
        <p:grpSpPr>
          <a:xfrm>
            <a:off x="9160142" y="2748903"/>
            <a:ext cx="2148234" cy="1360193"/>
            <a:chOff x="7636205" y="1561046"/>
            <a:chExt cx="2148234" cy="1360193"/>
          </a:xfrm>
        </p:grpSpPr>
        <p:sp>
          <p:nvSpPr>
            <p:cNvPr id="108" name="任意多边形 107"/>
            <p:cNvSpPr/>
            <p:nvPr/>
          </p:nvSpPr>
          <p:spPr>
            <a:xfrm>
              <a:off x="7636205" y="1561046"/>
              <a:ext cx="2148234" cy="1360193"/>
            </a:xfrm>
            <a:custGeom>
              <a:avLst/>
              <a:gdLst>
                <a:gd name="connsiteX0" fmla="*/ 0 w 2148234"/>
                <a:gd name="connsiteY0" fmla="*/ 226703 h 1360193"/>
                <a:gd name="connsiteX1" fmla="*/ 226703 w 2148234"/>
                <a:gd name="connsiteY1" fmla="*/ 0 h 1360193"/>
                <a:gd name="connsiteX2" fmla="*/ 1921531 w 2148234"/>
                <a:gd name="connsiteY2" fmla="*/ 0 h 1360193"/>
                <a:gd name="connsiteX3" fmla="*/ 2148234 w 2148234"/>
                <a:gd name="connsiteY3" fmla="*/ 226703 h 1360193"/>
                <a:gd name="connsiteX4" fmla="*/ 2148234 w 2148234"/>
                <a:gd name="connsiteY4" fmla="*/ 1133490 h 1360193"/>
                <a:gd name="connsiteX5" fmla="*/ 1921531 w 2148234"/>
                <a:gd name="connsiteY5" fmla="*/ 1360193 h 1360193"/>
                <a:gd name="connsiteX6" fmla="*/ 226703 w 2148234"/>
                <a:gd name="connsiteY6" fmla="*/ 1360193 h 1360193"/>
                <a:gd name="connsiteX7" fmla="*/ 0 w 2148234"/>
                <a:gd name="connsiteY7" fmla="*/ 1133490 h 1360193"/>
                <a:gd name="connsiteX8" fmla="*/ 0 w 2148234"/>
                <a:gd name="connsiteY8" fmla="*/ 226703 h 13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8234" h="1360193">
                  <a:moveTo>
                    <a:pt x="0" y="226703"/>
                  </a:moveTo>
                  <a:cubicBezTo>
                    <a:pt x="0" y="101498"/>
                    <a:pt x="101498" y="0"/>
                    <a:pt x="226703" y="0"/>
                  </a:cubicBezTo>
                  <a:lnTo>
                    <a:pt x="1921531" y="0"/>
                  </a:lnTo>
                  <a:cubicBezTo>
                    <a:pt x="2046736" y="0"/>
                    <a:pt x="2148234" y="101498"/>
                    <a:pt x="2148234" y="226703"/>
                  </a:cubicBezTo>
                  <a:lnTo>
                    <a:pt x="2148234" y="1133490"/>
                  </a:lnTo>
                  <a:cubicBezTo>
                    <a:pt x="2148234" y="1258695"/>
                    <a:pt x="2046736" y="1360193"/>
                    <a:pt x="1921531" y="1360193"/>
                  </a:cubicBezTo>
                  <a:lnTo>
                    <a:pt x="226703" y="1360193"/>
                  </a:lnTo>
                  <a:cubicBezTo>
                    <a:pt x="101498" y="1360193"/>
                    <a:pt x="0" y="1258695"/>
                    <a:pt x="0" y="1133490"/>
                  </a:cubicBezTo>
                  <a:lnTo>
                    <a:pt x="0" y="226703"/>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4979" tIns="134979" rIns="134979" bIns="134979" numCol="1" spcCol="1270" anchor="ctr" anchorCtr="0">
              <a:noAutofit/>
            </a:bodyPr>
            <a:lstStyle/>
            <a:p>
              <a:pPr lvl="0" algn="ctr" defTabSz="800100">
                <a:lnSpc>
                  <a:spcPct val="90000"/>
                </a:lnSpc>
                <a:spcBef>
                  <a:spcPct val="0"/>
                </a:spcBef>
                <a:spcAft>
                  <a:spcPct val="35000"/>
                </a:spcAft>
              </a:pPr>
              <a:endParaRPr lang="id-ID" sz="1800" kern="1200" dirty="0">
                <a:solidFill>
                  <a:sysClr val="window" lastClr="FFFFFF"/>
                </a:solidFill>
                <a:latin typeface="微软雅黑" panose="020B0503020204020204" pitchFamily="34" charset="-122"/>
                <a:ea typeface="微软雅黑" panose="020B0503020204020204" pitchFamily="34" charset="-122"/>
                <a:cs typeface="+mn-cs"/>
              </a:endParaRPr>
            </a:p>
          </p:txBody>
        </p:sp>
        <p:grpSp>
          <p:nvGrpSpPr>
            <p:cNvPr id="79" name="组合 78"/>
            <p:cNvGrpSpPr/>
            <p:nvPr/>
          </p:nvGrpSpPr>
          <p:grpSpPr>
            <a:xfrm>
              <a:off x="8380132" y="1906876"/>
              <a:ext cx="735772" cy="699880"/>
              <a:chOff x="4760915" y="138333"/>
              <a:chExt cx="801339" cy="758179"/>
            </a:xfrm>
            <a:solidFill>
              <a:sysClr val="window" lastClr="FFFFFF"/>
            </a:solidFill>
          </p:grpSpPr>
          <p:sp>
            <p:nvSpPr>
              <p:cNvPr id="80"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1"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2"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3"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grpSp>
      <p:sp>
        <p:nvSpPr>
          <p:cNvPr id="106" name="任意多边形 105"/>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Five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20" name="任意多边形 119"/>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2000"/>
                                        <p:tgtEl>
                                          <p:spTgt spid="10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2000"/>
                                        <p:tgtEl>
                                          <p:spTgt spid="120"/>
                                        </p:tgtEl>
                                      </p:cBhvr>
                                    </p:animEffect>
                                  </p:childTnLst>
                                </p:cTn>
                              </p:par>
                            </p:childTnLst>
                          </p:cTn>
                        </p:par>
                        <p:par>
                          <p:cTn id="12" fill="hold">
                            <p:stCondLst>
                              <p:cond delay="4000"/>
                            </p:stCondLst>
                            <p:childTnLst>
                              <p:par>
                                <p:cTn id="13" presetID="9" presetClass="entr" presetSubtype="0" fill="hold" nodeType="afterEffect">
                                  <p:stCondLst>
                                    <p:cond delay="0"/>
                                  </p:stCondLst>
                                  <p:childTnLst>
                                    <p:set>
                                      <p:cBhvr>
                                        <p:cTn id="14" dur="1" fill="hold">
                                          <p:stCondLst>
                                            <p:cond delay="0"/>
                                          </p:stCondLst>
                                        </p:cTn>
                                        <p:tgtEl>
                                          <p:spTgt spid="112"/>
                                        </p:tgtEl>
                                        <p:attrNameLst>
                                          <p:attrName>style.visibility</p:attrName>
                                        </p:attrNameLst>
                                      </p:cBhvr>
                                      <p:to>
                                        <p:strVal val="visible"/>
                                      </p:to>
                                    </p:set>
                                    <p:animEffect transition="in" filter="dissolve">
                                      <p:cBhvr>
                                        <p:cTn id="1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20"/>
          <p:cNvSpPr/>
          <p:nvPr/>
        </p:nvSpPr>
        <p:spPr>
          <a:xfrm>
            <a:off x="1055370" y="1263015"/>
            <a:ext cx="7489190" cy="5539105"/>
          </a:xfrm>
          <a:prstGeom prst="rect">
            <a:avLst/>
          </a:prstGeom>
        </p:spPr>
        <p:txBody>
          <a:bodyPr wrap="square">
            <a:spAutoFit/>
          </a:bodyPr>
          <a:lstStyle/>
          <a:p>
            <a:pPr defTabSz="1214120"/>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2.Oral Translation 口头翻译</a:t>
            </a: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（1）你怎么啦？</a:t>
            </a: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（2）我头疼。</a:t>
            </a: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（3）让我们欢迎珍妮回来上课。</a:t>
            </a: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（4）你能找到两幅图里面的形状吗？</a:t>
            </a: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（5）我找到了圆形和长方形。</a:t>
            </a: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3. Make Your Own Dialogue. 自己创编对话。 </a:t>
            </a: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Make a dialogue with your partner about shapes, using the words and phrases of the unit. </a:t>
            </a: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请用本单元的单词和词组，和你的搭档一起创编一个关于形状的对话。</a:t>
            </a:r>
            <a:endParaRPr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dirty="0"/>
              <a:t> </a:t>
            </a:r>
            <a:endPar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112" name="组合 111"/>
          <p:cNvGrpSpPr/>
          <p:nvPr/>
        </p:nvGrpSpPr>
        <p:grpSpPr>
          <a:xfrm>
            <a:off x="8988326" y="2748903"/>
            <a:ext cx="2148234" cy="1360193"/>
            <a:chOff x="7636205" y="1561046"/>
            <a:chExt cx="2148234" cy="1360193"/>
          </a:xfrm>
        </p:grpSpPr>
        <p:sp>
          <p:nvSpPr>
            <p:cNvPr id="108" name="任意多边形 107"/>
            <p:cNvSpPr/>
            <p:nvPr/>
          </p:nvSpPr>
          <p:spPr>
            <a:xfrm>
              <a:off x="7636205" y="1561046"/>
              <a:ext cx="2148234" cy="1360193"/>
            </a:xfrm>
            <a:custGeom>
              <a:avLst/>
              <a:gdLst>
                <a:gd name="connsiteX0" fmla="*/ 0 w 2148234"/>
                <a:gd name="connsiteY0" fmla="*/ 226703 h 1360193"/>
                <a:gd name="connsiteX1" fmla="*/ 226703 w 2148234"/>
                <a:gd name="connsiteY1" fmla="*/ 0 h 1360193"/>
                <a:gd name="connsiteX2" fmla="*/ 1921531 w 2148234"/>
                <a:gd name="connsiteY2" fmla="*/ 0 h 1360193"/>
                <a:gd name="connsiteX3" fmla="*/ 2148234 w 2148234"/>
                <a:gd name="connsiteY3" fmla="*/ 226703 h 1360193"/>
                <a:gd name="connsiteX4" fmla="*/ 2148234 w 2148234"/>
                <a:gd name="connsiteY4" fmla="*/ 1133490 h 1360193"/>
                <a:gd name="connsiteX5" fmla="*/ 1921531 w 2148234"/>
                <a:gd name="connsiteY5" fmla="*/ 1360193 h 1360193"/>
                <a:gd name="connsiteX6" fmla="*/ 226703 w 2148234"/>
                <a:gd name="connsiteY6" fmla="*/ 1360193 h 1360193"/>
                <a:gd name="connsiteX7" fmla="*/ 0 w 2148234"/>
                <a:gd name="connsiteY7" fmla="*/ 1133490 h 1360193"/>
                <a:gd name="connsiteX8" fmla="*/ 0 w 2148234"/>
                <a:gd name="connsiteY8" fmla="*/ 226703 h 13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8234" h="1360193">
                  <a:moveTo>
                    <a:pt x="0" y="226703"/>
                  </a:moveTo>
                  <a:cubicBezTo>
                    <a:pt x="0" y="101498"/>
                    <a:pt x="101498" y="0"/>
                    <a:pt x="226703" y="0"/>
                  </a:cubicBezTo>
                  <a:lnTo>
                    <a:pt x="1921531" y="0"/>
                  </a:lnTo>
                  <a:cubicBezTo>
                    <a:pt x="2046736" y="0"/>
                    <a:pt x="2148234" y="101498"/>
                    <a:pt x="2148234" y="226703"/>
                  </a:cubicBezTo>
                  <a:lnTo>
                    <a:pt x="2148234" y="1133490"/>
                  </a:lnTo>
                  <a:cubicBezTo>
                    <a:pt x="2148234" y="1258695"/>
                    <a:pt x="2046736" y="1360193"/>
                    <a:pt x="1921531" y="1360193"/>
                  </a:cubicBezTo>
                  <a:lnTo>
                    <a:pt x="226703" y="1360193"/>
                  </a:lnTo>
                  <a:cubicBezTo>
                    <a:pt x="101498" y="1360193"/>
                    <a:pt x="0" y="1258695"/>
                    <a:pt x="0" y="1133490"/>
                  </a:cubicBezTo>
                  <a:lnTo>
                    <a:pt x="0" y="226703"/>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4979" tIns="134979" rIns="134979" bIns="134979" numCol="1" spcCol="1270" anchor="ctr" anchorCtr="0">
              <a:noAutofit/>
            </a:bodyPr>
            <a:lstStyle/>
            <a:p>
              <a:pPr lvl="0" algn="ctr" defTabSz="800100">
                <a:lnSpc>
                  <a:spcPct val="90000"/>
                </a:lnSpc>
                <a:spcBef>
                  <a:spcPct val="0"/>
                </a:spcBef>
                <a:spcAft>
                  <a:spcPct val="35000"/>
                </a:spcAft>
              </a:pPr>
              <a:endParaRPr lang="id-ID" sz="1800" kern="1200" dirty="0">
                <a:solidFill>
                  <a:sysClr val="window" lastClr="FFFFFF"/>
                </a:solidFill>
                <a:latin typeface="微软雅黑" panose="020B0503020204020204" pitchFamily="34" charset="-122"/>
                <a:ea typeface="微软雅黑" panose="020B0503020204020204" pitchFamily="34" charset="-122"/>
                <a:cs typeface="+mn-cs"/>
              </a:endParaRPr>
            </a:p>
          </p:txBody>
        </p:sp>
        <p:grpSp>
          <p:nvGrpSpPr>
            <p:cNvPr id="79" name="组合 78"/>
            <p:cNvGrpSpPr/>
            <p:nvPr/>
          </p:nvGrpSpPr>
          <p:grpSpPr>
            <a:xfrm>
              <a:off x="8380132" y="1906876"/>
              <a:ext cx="735772" cy="699880"/>
              <a:chOff x="4760915" y="138333"/>
              <a:chExt cx="801339" cy="758179"/>
            </a:xfrm>
            <a:solidFill>
              <a:sysClr val="window" lastClr="FFFFFF"/>
            </a:solidFill>
          </p:grpSpPr>
          <p:sp>
            <p:nvSpPr>
              <p:cNvPr id="80"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1"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2"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3"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grpSp>
      <p:sp>
        <p:nvSpPr>
          <p:cNvPr id="106" name="任意多边形 105"/>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Five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20" name="任意多边形 119"/>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2000"/>
                                        <p:tgtEl>
                                          <p:spTgt spid="10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2000"/>
                                        <p:tgtEl>
                                          <p:spTgt spid="120"/>
                                        </p:tgtEl>
                                      </p:cBhvr>
                                    </p:animEffect>
                                  </p:childTnLst>
                                </p:cTn>
                              </p:par>
                            </p:childTnLst>
                          </p:cTn>
                        </p:par>
                        <p:par>
                          <p:cTn id="12" fill="hold">
                            <p:stCondLst>
                              <p:cond delay="4000"/>
                            </p:stCondLst>
                            <p:childTnLst>
                              <p:par>
                                <p:cTn id="13" presetID="9" presetClass="entr" presetSubtype="0" fill="hold" nodeType="afterEffect">
                                  <p:stCondLst>
                                    <p:cond delay="0"/>
                                  </p:stCondLst>
                                  <p:childTnLst>
                                    <p:set>
                                      <p:cBhvr>
                                        <p:cTn id="14" dur="1" fill="hold">
                                          <p:stCondLst>
                                            <p:cond delay="0"/>
                                          </p:stCondLst>
                                        </p:cTn>
                                        <p:tgtEl>
                                          <p:spTgt spid="112"/>
                                        </p:tgtEl>
                                        <p:attrNameLst>
                                          <p:attrName>style.visibility</p:attrName>
                                        </p:attrNameLst>
                                      </p:cBhvr>
                                      <p:to>
                                        <p:strVal val="visible"/>
                                      </p:to>
                                    </p:set>
                                    <p:animEffect transition="in" filter="dissolve">
                                      <p:cBhvr>
                                        <p:cTn id="1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20"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sym typeface="+mn-ea"/>
              </a:rPr>
              <a:t>Unit 5:  Shapes</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3255" cy="4464050"/>
            <a:chOff x="113" y="3019"/>
            <a:chExt cx="19013" cy="7030"/>
          </a:xfrm>
        </p:grpSpPr>
        <p:grpSp>
          <p:nvGrpSpPr>
            <p:cNvPr id="15" name="组合 14"/>
            <p:cNvGrpSpPr/>
            <p:nvPr/>
          </p:nvGrpSpPr>
          <p:grpSpPr>
            <a:xfrm>
              <a:off x="4906" y="3125"/>
              <a:ext cx="2900" cy="2916"/>
              <a:chOff x="3617767" y="1552534"/>
              <a:chExt cx="1841479" cy="1851387"/>
            </a:xfrm>
          </p:grpSpPr>
          <p:sp>
            <p:nvSpPr>
              <p:cNvPr id="1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7" name="TextBox 5"/>
              <p:cNvSpPr txBox="1"/>
              <p:nvPr/>
            </p:nvSpPr>
            <p:spPr>
              <a:xfrm>
                <a:off x="3720001" y="1915700"/>
                <a:ext cx="1739245" cy="985375"/>
              </a:xfrm>
              <a:prstGeom prst="rect">
                <a:avLst/>
              </a:prstGeom>
              <a:noFill/>
            </p:spPr>
            <p:txBody>
              <a:bodyPr wrap="square" lIns="121505" tIns="60753" rIns="121505" bIns="60753" rtlCol="0">
                <a:no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8" name="组合 17"/>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9"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1" name="组合 20"/>
            <p:cNvGrpSpPr/>
            <p:nvPr/>
          </p:nvGrpSpPr>
          <p:grpSpPr>
            <a:xfrm>
              <a:off x="7174" y="3819"/>
              <a:ext cx="3568" cy="3587"/>
              <a:chOff x="5057837" y="1992903"/>
              <a:chExt cx="2265375" cy="2278061"/>
            </a:xfrm>
          </p:grpSpPr>
          <p:sp>
            <p:nvSpPr>
              <p:cNvPr id="2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3" name="TextBox 15"/>
              <p:cNvSpPr txBox="1"/>
              <p:nvPr/>
            </p:nvSpPr>
            <p:spPr>
              <a:xfrm>
                <a:off x="5375667" y="2707993"/>
                <a:ext cx="1605246" cy="982481"/>
              </a:xfrm>
              <a:prstGeom prst="rect">
                <a:avLst/>
              </a:prstGeom>
              <a:no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24" name="组合 23"/>
            <p:cNvGrpSpPr/>
            <p:nvPr/>
          </p:nvGrpSpPr>
          <p:grpSpPr>
            <a:xfrm>
              <a:off x="13925" y="3019"/>
              <a:ext cx="3329" cy="3347"/>
              <a:chOff x="9344365" y="1484784"/>
              <a:chExt cx="2113788" cy="2125625"/>
            </a:xfrm>
          </p:grpSpPr>
          <p:sp>
            <p:nvSpPr>
              <p:cNvPr id="2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33" name="组合 32"/>
            <p:cNvGrpSpPr/>
            <p:nvPr/>
          </p:nvGrpSpPr>
          <p:grpSpPr>
            <a:xfrm>
              <a:off x="9773" y="3019"/>
              <a:ext cx="2899" cy="2916"/>
              <a:chOff x="6708446" y="1484785"/>
              <a:chExt cx="1841077" cy="1851387"/>
            </a:xfrm>
          </p:grpSpPr>
          <p:sp>
            <p:nvSpPr>
              <p:cNvPr id="3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6"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37" name="组合 36"/>
            <p:cNvGrpSpPr/>
            <p:nvPr/>
          </p:nvGrpSpPr>
          <p:grpSpPr>
            <a:xfrm>
              <a:off x="2124" y="6744"/>
              <a:ext cx="13601" cy="1779"/>
              <a:chOff x="1851283" y="3850132"/>
              <a:chExt cx="8636679" cy="1129598"/>
            </a:xfrm>
          </p:grpSpPr>
          <p:sp>
            <p:nvSpPr>
              <p:cNvPr id="38"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9"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41" name="组合 6"/>
              <p:cNvGrpSpPr/>
              <p:nvPr/>
            </p:nvGrpSpPr>
            <p:grpSpPr>
              <a:xfrm>
                <a:off x="1851283" y="4270964"/>
                <a:ext cx="1560975" cy="708766"/>
                <a:chOff x="1851283" y="4270964"/>
                <a:chExt cx="1560975" cy="708766"/>
              </a:xfrm>
            </p:grpSpPr>
            <p:sp>
              <p:nvSpPr>
                <p:cNvPr id="44"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5"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8" name="Straight Connector 33"/>
                <p:cNvCxnSpPr>
                  <a:stCxn id="44" idx="6"/>
                  <a:endCxn id="45"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49" name="组合 7"/>
              <p:cNvGrpSpPr/>
              <p:nvPr/>
            </p:nvGrpSpPr>
            <p:grpSpPr>
              <a:xfrm>
                <a:off x="3412258" y="4025374"/>
                <a:ext cx="1212691" cy="866735"/>
                <a:chOff x="3412258" y="4025374"/>
                <a:chExt cx="1212691" cy="866735"/>
              </a:xfrm>
            </p:grpSpPr>
            <p:sp>
              <p:nvSpPr>
                <p:cNvPr id="5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3" name="Straight Connector 34"/>
                <p:cNvCxnSpPr>
                  <a:stCxn id="45" idx="6"/>
                  <a:endCxn id="5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6" name="组合 8"/>
              <p:cNvGrpSpPr/>
              <p:nvPr/>
            </p:nvGrpSpPr>
            <p:grpSpPr>
              <a:xfrm>
                <a:off x="4624950" y="4112996"/>
                <a:ext cx="1650607" cy="691492"/>
                <a:chOff x="4624950" y="4112996"/>
                <a:chExt cx="1650607" cy="691492"/>
              </a:xfrm>
            </p:grpSpPr>
            <p:sp>
              <p:nvSpPr>
                <p:cNvPr id="5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8" name="Straight Connector 35"/>
                <p:cNvCxnSpPr>
                  <a:stCxn id="52" idx="6"/>
                  <a:endCxn id="5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57"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8"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8" idx="6"/>
                <a:endCxn id="39"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Six</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9"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055440" y="332656"/>
            <a:ext cx="3744416"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Teaching Objectives</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 name="任意多边形 2"/>
          <p:cNvSpPr/>
          <p:nvPr/>
        </p:nvSpPr>
        <p:spPr>
          <a:xfrm>
            <a:off x="4799856" y="332656"/>
            <a:ext cx="3744416"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2000" b="1" dirty="0">
                <a:solidFill>
                  <a:schemeClr val="tx1"/>
                </a:solidFill>
                <a:sym typeface="+mn-ea"/>
              </a:rPr>
              <a:t>Unit 5:  Shapes</a:t>
            </a:r>
            <a:endParaRPr lang="en-US" altLang="zh-CN" sz="2000" b="1" dirty="0">
              <a:solidFill>
                <a:schemeClr val="tx1"/>
              </a:solidFill>
              <a:latin typeface="微软雅黑" panose="020B0503020204020204" pitchFamily="34" charset="-122"/>
              <a:ea typeface="微软雅黑" panose="020B0503020204020204" pitchFamily="34" charset="-122"/>
              <a:sym typeface="+mn-ea"/>
            </a:endParaRPr>
          </a:p>
        </p:txBody>
      </p:sp>
      <p:sp>
        <p:nvSpPr>
          <p:cNvPr id="40" name="矩形 39"/>
          <p:cNvSpPr/>
          <p:nvPr/>
        </p:nvSpPr>
        <p:spPr>
          <a:xfrm>
            <a:off x="5799445" y="974263"/>
            <a:ext cx="6096000" cy="5677535"/>
          </a:xfrm>
          <a:prstGeom prst="rect">
            <a:avLst/>
          </a:prstGeom>
        </p:spPr>
        <p:txBody>
          <a:bodyPr>
            <a:spAutoFit/>
          </a:bodyPr>
          <a:lstStyle/>
          <a:p>
            <a:r>
              <a:rPr lang="en-US" altLang="zh-CN" sz="2800" dirty="0">
                <a:solidFill>
                  <a:srgbClr val="7030A0"/>
                </a:solidFill>
                <a:latin typeface="Times New Roman" panose="02020603050405020304" pitchFamily="18" charset="0"/>
                <a:cs typeface="Times New Roman" panose="02020603050405020304" pitchFamily="18" charset="0"/>
              </a:rPr>
              <a:t>After learning this unit, the students should be able to </a:t>
            </a:r>
            <a:endParaRPr lang="en-US" altLang="zh-CN" sz="2800" dirty="0">
              <a:solidFill>
                <a:srgbClr val="7030A0"/>
              </a:solidFill>
              <a:latin typeface="Times New Roman" panose="02020603050405020304" pitchFamily="18" charset="0"/>
              <a:cs typeface="Times New Roman" panose="02020603050405020304" pitchFamily="18" charset="0"/>
            </a:endParaRPr>
          </a:p>
          <a:p>
            <a:endParaRPr lang="zh-CN" altLang="zh-CN" sz="2800" dirty="0">
              <a:solidFill>
                <a:srgbClr val="7030A0"/>
              </a:solidFill>
              <a:latin typeface="Times New Roman" panose="02020603050405020304" pitchFamily="18" charset="0"/>
              <a:cs typeface="Times New Roman" panose="02020603050405020304" pitchFamily="18" charset="0"/>
            </a:endParaRPr>
          </a:p>
          <a:p>
            <a:pPr lvl="0"/>
            <a:r>
              <a:rPr lang="en-US" altLang="zh-CN" sz="2800" dirty="0">
                <a:solidFill>
                  <a:srgbClr val="7030A0"/>
                </a:solidFill>
                <a:latin typeface="Times New Roman" panose="02020603050405020304" pitchFamily="18" charset="0"/>
                <a:cs typeface="Times New Roman" panose="02020603050405020304" pitchFamily="18" charset="0"/>
              </a:rPr>
              <a:t>1.</a:t>
            </a:r>
            <a:r>
              <a:rPr altLang="zh-CN" sz="2800">
                <a:solidFill>
                  <a:srgbClr val="7030A0"/>
                </a:solidFill>
                <a:latin typeface="Times New Roman" panose="02020603050405020304" pitchFamily="18" charset="0"/>
                <a:cs typeface="Times New Roman" panose="02020603050405020304" pitchFamily="18" charset="0"/>
              </a:rPr>
              <a:t>1.read the the sentences with the sounds: /aɪ/, /eɪ/, /ɔɪ/, /əʊ/, /aʊ/, /ɪə/, /eə/, /ʊə/ fluently.</a:t>
            </a:r>
            <a:endParaRPr altLang="zh-CN" sz="2800">
              <a:solidFill>
                <a:srgbClr val="7030A0"/>
              </a:solidFill>
              <a:latin typeface="Times New Roman" panose="02020603050405020304" pitchFamily="18" charset="0"/>
              <a:cs typeface="Times New Roman" panose="02020603050405020304" pitchFamily="18" charset="0"/>
            </a:endParaRPr>
          </a:p>
          <a:p>
            <a:pPr lvl="0"/>
            <a:r>
              <a:rPr lang="en-US" altLang="zh-CN" sz="2800" dirty="0">
                <a:solidFill>
                  <a:srgbClr val="7030A0"/>
                </a:solidFill>
                <a:latin typeface="Times New Roman" panose="02020603050405020304" pitchFamily="18" charset="0"/>
                <a:cs typeface="Times New Roman" panose="02020603050405020304" pitchFamily="18" charset="0"/>
              </a:rPr>
              <a:t>2. use the key words to make new dialogues.</a:t>
            </a:r>
            <a:endParaRPr lang="en-US" altLang="zh-CN" sz="2800" dirty="0">
              <a:solidFill>
                <a:srgbClr val="7030A0"/>
              </a:solidFill>
              <a:latin typeface="Times New Roman" panose="02020603050405020304" pitchFamily="18" charset="0"/>
              <a:cs typeface="Times New Roman" panose="02020603050405020304" pitchFamily="18" charset="0"/>
            </a:endParaRPr>
          </a:p>
          <a:p>
            <a:pPr lvl="0"/>
            <a:endParaRPr lang="zh-CN" altLang="zh-CN" sz="2800" dirty="0">
              <a:solidFill>
                <a:srgbClr val="7030A0"/>
              </a:solidFill>
              <a:latin typeface="Times New Roman" panose="02020603050405020304" pitchFamily="18" charset="0"/>
              <a:cs typeface="Times New Roman" panose="02020603050405020304" pitchFamily="18" charset="0"/>
            </a:endParaRPr>
          </a:p>
          <a:p>
            <a:pPr lvl="0"/>
            <a:r>
              <a:rPr lang="en-US" altLang="zh-CN" sz="2800" dirty="0">
                <a:solidFill>
                  <a:srgbClr val="7030A0"/>
                </a:solidFill>
                <a:latin typeface="Times New Roman" panose="02020603050405020304" pitchFamily="18" charset="0"/>
                <a:cs typeface="Times New Roman" panose="02020603050405020304" pitchFamily="18" charset="0"/>
              </a:rPr>
              <a:t>3.arrange a game for the kids to practice the English sentences: “I see something round…”</a:t>
            </a:r>
            <a:endParaRPr lang="en-US" altLang="zh-CN" sz="2800" dirty="0">
              <a:solidFill>
                <a:srgbClr val="7030A0"/>
              </a:solidFill>
              <a:latin typeface="Times New Roman" panose="02020603050405020304" pitchFamily="18" charset="0"/>
              <a:cs typeface="Times New Roman" panose="02020603050405020304" pitchFamily="18" charset="0"/>
            </a:endParaRPr>
          </a:p>
          <a:p>
            <a:pPr>
              <a:lnSpc>
                <a:spcPct val="150000"/>
              </a:lnSpc>
            </a:pPr>
            <a:endParaRPr lang="zh-CN" altLang="en-US" dirty="0">
              <a:solidFill>
                <a:srgbClr val="7030A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7" name="图片 6"/>
          <p:cNvPicPr/>
          <p:nvPr/>
        </p:nvPicPr>
        <p:blipFill>
          <a:blip r:embed="rId1" cstate="print">
            <a:extLst>
              <a:ext uri="{28A0092B-C50C-407E-A947-70E740481C1C}">
                <a14:useLocalDpi xmlns:a14="http://schemas.microsoft.com/office/drawing/2010/main" val="0"/>
              </a:ext>
            </a:extLst>
          </a:blip>
          <a:stretch>
            <a:fillRect/>
          </a:stretch>
        </p:blipFill>
        <p:spPr>
          <a:xfrm>
            <a:off x="296555" y="1484784"/>
            <a:ext cx="5112568" cy="4145233"/>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000"/>
                                        <p:tgtEl>
                                          <p:spTgt spid="3"/>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ldLvl="0" animBg="1"/>
      <p:bldP spid="4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839416" y="1171716"/>
            <a:ext cx="6192688" cy="5065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Tom,Tom, the piper's son,</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Stole a pig and away did run;</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The pig was eating and Tom was beat,</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And Tom ran crying down the street.</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汤姆，汤姆，吹笛者的儿子；</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偷了一头猪后逃跑了；</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猪在吃东西，汤姆被打屁股；</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汤姆哭着沿街跑掉了。</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endParaRPr lang="zh-CN" altLang="en-US" sz="1300" dirty="0">
              <a:solidFill>
                <a:prstClr val="white">
                  <a:lumMod val="65000"/>
                </a:prstClr>
              </a:solidFill>
              <a:latin typeface="微软雅黑" panose="020B0503020204020204" pitchFamily="34" charset="-122"/>
              <a:ea typeface="微软雅黑" panose="020B0503020204020204" pitchFamily="34" charset="-122"/>
              <a:cs typeface="Open Sans Light" pitchFamily="34"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2992" name="图片 299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343775" y="2099310"/>
            <a:ext cx="4516755" cy="358711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695960" y="1263015"/>
            <a:ext cx="8186420" cy="4777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2. Play a Language Game</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000" b="1" dirty="0">
                <a:solidFill>
                  <a:srgbClr val="7030A0"/>
                </a:solidFill>
                <a:latin typeface="Times New Roman" panose="02020603050405020304" pitchFamily="18" charset="0"/>
                <a:cs typeface="Times New Roman" panose="02020603050405020304" pitchFamily="18" charset="0"/>
              </a:rPr>
              <a:t>Name of the Game    游戏名称：Shape Song 形状歌。</a:t>
            </a:r>
            <a:endParaRPr lang="en-US" altLang="zh-CN" sz="20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000" b="1" dirty="0">
                <a:solidFill>
                  <a:srgbClr val="7030A0"/>
                </a:solidFill>
                <a:latin typeface="Times New Roman" panose="02020603050405020304" pitchFamily="18" charset="0"/>
                <a:cs typeface="Times New Roman" panose="02020603050405020304" pitchFamily="18" charset="0"/>
              </a:rPr>
              <a:t>Purpose of the Game  游戏目标：Let the kids review the shapesby singing the song “Shape Song”让幼儿在唱歌曲“Shape Song”中复习形状英语。</a:t>
            </a:r>
            <a:endParaRPr lang="en-US" altLang="zh-CN" sz="20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000" b="1" dirty="0">
                <a:solidFill>
                  <a:srgbClr val="7030A0"/>
                </a:solidFill>
                <a:latin typeface="Times New Roman" panose="02020603050405020304" pitchFamily="18" charset="0"/>
                <a:cs typeface="Times New Roman" panose="02020603050405020304" pitchFamily="18" charset="0"/>
              </a:rPr>
              <a:t>Materials of the Game 游戏材料：Something in the Shape of Circle, Triangle, Diamond and Square . 准备圆形、三角形、菱形和正方形的东西。</a:t>
            </a:r>
            <a:endParaRPr lang="en-US" altLang="zh-CN" sz="20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000" b="1" dirty="0">
                <a:solidFill>
                  <a:srgbClr val="7030A0"/>
                </a:solidFill>
                <a:latin typeface="Times New Roman" panose="02020603050405020304" pitchFamily="18" charset="0"/>
                <a:cs typeface="Times New Roman" panose="02020603050405020304" pitchFamily="18" charset="0"/>
              </a:rPr>
              <a:t>Procedure of the Game 游戏过程：</a:t>
            </a:r>
            <a:endParaRPr lang="en-US" altLang="zh-CN" sz="20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000" b="1" dirty="0">
                <a:solidFill>
                  <a:srgbClr val="7030A0"/>
                </a:solidFill>
                <a:latin typeface="Times New Roman" panose="02020603050405020304" pitchFamily="18" charset="0"/>
                <a:cs typeface="Times New Roman" panose="02020603050405020304" pitchFamily="18" charset="0"/>
              </a:rPr>
              <a:t>Teach the kids to sing the song.教幼儿唱歌曲。</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endParaRPr lang="zh-CN" altLang="en-US" sz="1300" dirty="0">
              <a:solidFill>
                <a:prstClr val="white">
                  <a:lumMod val="65000"/>
                </a:prstClr>
              </a:solidFill>
              <a:latin typeface="微软雅黑" panose="020B0503020204020204" pitchFamily="34" charset="-122"/>
              <a:ea typeface="微软雅黑" panose="020B0503020204020204" pitchFamily="34" charset="-122"/>
              <a:cs typeface="Open Sans Light" pitchFamily="34"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4" name="图片 3" descr="图片包含 文字, 地图&#10;&#10;已生成极高可信度的说明"/>
          <p:cNvPicPr>
            <a:picLocks noChangeAspect="1"/>
          </p:cNvPicPr>
          <p:nvPr/>
        </p:nvPicPr>
        <p:blipFill rotWithShape="1">
          <a:blip r:embed="rId1">
            <a:extLst>
              <a:ext uri="{28A0092B-C50C-407E-A947-70E740481C1C}">
                <a14:useLocalDpi xmlns:a14="http://schemas.microsoft.com/office/drawing/2010/main" val="0"/>
              </a:ext>
            </a:extLst>
          </a:blip>
          <a:srcRect b="7564"/>
          <a:stretch>
            <a:fillRect/>
          </a:stretch>
        </p:blipFill>
        <p:spPr>
          <a:xfrm>
            <a:off x="8544272" y="1638927"/>
            <a:ext cx="3336660" cy="312982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267335" y="856615"/>
            <a:ext cx="8276590" cy="552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3. Sing a Song</a:t>
            </a:r>
            <a:endParaRPr lang="en-US" altLang="zh-CN" sz="2800" b="1" dirty="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b="1" dirty="0">
                <a:latin typeface="Times New Roman" panose="02020603050405020304" pitchFamily="18" charset="0"/>
                <a:cs typeface="Times New Roman" panose="02020603050405020304" pitchFamily="18" charset="0"/>
              </a:rPr>
              <a:t>Time to make a circle.</a:t>
            </a:r>
            <a:endParaRPr lang="en-US" altLang="zh-CN" sz="2400" b="1" dirty="0">
              <a:latin typeface="Times New Roman" panose="02020603050405020304" pitchFamily="18" charset="0"/>
              <a:cs typeface="Times New Roman" panose="02020603050405020304" pitchFamily="18" charset="0"/>
            </a:endParaRPr>
          </a:p>
          <a:p>
            <a:pPr>
              <a:lnSpc>
                <a:spcPct val="150000"/>
              </a:lnSpc>
            </a:pPr>
            <a:r>
              <a:rPr lang="en-US" altLang="zh-CN" sz="2400" b="1" dirty="0">
                <a:latin typeface="Times New Roman" panose="02020603050405020304" pitchFamily="18" charset="0"/>
                <a:cs typeface="Times New Roman" panose="02020603050405020304" pitchFamily="18" charset="0"/>
              </a:rPr>
              <a:t>Make a circle,</a:t>
            </a:r>
            <a:endParaRPr lang="en-US" altLang="zh-CN" sz="2400" b="1" dirty="0">
              <a:latin typeface="Times New Roman" panose="02020603050405020304" pitchFamily="18" charset="0"/>
              <a:cs typeface="Times New Roman" panose="02020603050405020304" pitchFamily="18" charset="0"/>
            </a:endParaRPr>
          </a:p>
          <a:p>
            <a:pPr>
              <a:lnSpc>
                <a:spcPct val="150000"/>
              </a:lnSpc>
            </a:pPr>
            <a:r>
              <a:rPr lang="en-US" altLang="zh-CN" sz="2400" b="1" dirty="0">
                <a:latin typeface="Times New Roman" panose="02020603050405020304" pitchFamily="18" charset="0"/>
                <a:cs typeface="Times New Roman" panose="02020603050405020304" pitchFamily="18" charset="0"/>
              </a:rPr>
              <a:t>big big big，small small small, big big big.</a:t>
            </a:r>
            <a:endParaRPr lang="en-US" altLang="zh-CN" sz="2400" b="1" dirty="0">
              <a:latin typeface="Times New Roman" panose="02020603050405020304" pitchFamily="18" charset="0"/>
              <a:cs typeface="Times New Roman" panose="02020603050405020304" pitchFamily="18" charset="0"/>
            </a:endParaRPr>
          </a:p>
          <a:p>
            <a:pPr>
              <a:lnSpc>
                <a:spcPct val="150000"/>
              </a:lnSpc>
            </a:pPr>
            <a:r>
              <a:rPr lang="en-US" altLang="zh-CN" sz="2400" b="1" dirty="0">
                <a:latin typeface="Times New Roman" panose="02020603050405020304" pitchFamily="18" charset="0"/>
                <a:cs typeface="Times New Roman" panose="02020603050405020304" pitchFamily="18" charset="0"/>
              </a:rPr>
              <a:t>Make a circle, small small small. Hello hello hello.</a:t>
            </a:r>
            <a:endParaRPr lang="en-US" altLang="zh-CN" sz="2400" b="1" dirty="0">
              <a:latin typeface="Times New Roman" panose="02020603050405020304" pitchFamily="18" charset="0"/>
              <a:cs typeface="Times New Roman" panose="02020603050405020304" pitchFamily="18" charset="0"/>
            </a:endParaRPr>
          </a:p>
          <a:p>
            <a:pPr>
              <a:lnSpc>
                <a:spcPct val="150000"/>
              </a:lnSpc>
            </a:pPr>
            <a:r>
              <a:rPr lang="en-US" altLang="zh-CN" sz="2400" b="1" dirty="0">
                <a:latin typeface="Times New Roman" panose="02020603050405020304" pitchFamily="18" charset="0"/>
                <a:cs typeface="Times New Roman" panose="02020603050405020304" pitchFamily="18" charset="0"/>
              </a:rPr>
              <a:t>Make a circle, round and round. Round and round. Round and round.</a:t>
            </a:r>
            <a:endParaRPr lang="en-US" altLang="zh-CN" sz="2400" b="1" dirty="0">
              <a:latin typeface="Times New Roman" panose="02020603050405020304" pitchFamily="18" charset="0"/>
              <a:cs typeface="Times New Roman" panose="02020603050405020304" pitchFamily="18" charset="0"/>
            </a:endParaRPr>
          </a:p>
          <a:p>
            <a:pPr>
              <a:lnSpc>
                <a:spcPct val="150000"/>
              </a:lnSpc>
            </a:pPr>
            <a:r>
              <a:rPr lang="en-US" altLang="zh-CN" sz="2400" b="1" dirty="0">
                <a:latin typeface="Times New Roman" panose="02020603050405020304" pitchFamily="18" charset="0"/>
                <a:cs typeface="Times New Roman" panose="02020603050405020304" pitchFamily="18" charset="0"/>
              </a:rPr>
              <a:t>Make a circle, round and round. Hello hello hello.</a:t>
            </a:r>
            <a:endParaRPr lang="en-US" altLang="zh-CN" sz="2400" b="1" dirty="0">
              <a:latin typeface="Times New Roman" panose="02020603050405020304" pitchFamily="18" charset="0"/>
              <a:cs typeface="Times New Roman" panose="02020603050405020304" pitchFamily="18" charset="0"/>
            </a:endParaRPr>
          </a:p>
          <a:p>
            <a:pPr>
              <a:lnSpc>
                <a:spcPct val="150000"/>
              </a:lnSpc>
            </a:pPr>
            <a:r>
              <a:rPr lang="en-US" altLang="zh-CN" sz="2400" b="1" dirty="0">
                <a:latin typeface="Times New Roman" panose="02020603050405020304" pitchFamily="18" charset="0"/>
                <a:cs typeface="Times New Roman" panose="02020603050405020304" pitchFamily="18" charset="0"/>
              </a:rPr>
              <a:t>Make a circle, up up up.Down down down.Up up up.</a:t>
            </a:r>
            <a:endParaRPr lang="en-US" altLang="zh-CN" sz="2400" b="1" dirty="0">
              <a:latin typeface="Times New Roman" panose="02020603050405020304" pitchFamily="18" charset="0"/>
              <a:cs typeface="Times New Roman" panose="02020603050405020304" pitchFamily="18" charset="0"/>
            </a:endParaRPr>
          </a:p>
          <a:p>
            <a:pPr>
              <a:lnSpc>
                <a:spcPct val="150000"/>
              </a:lnSpc>
            </a:pPr>
            <a:r>
              <a:rPr lang="en-US" altLang="zh-CN" sz="2400" b="1" dirty="0">
                <a:latin typeface="Times New Roman" panose="02020603050405020304" pitchFamily="18" charset="0"/>
                <a:cs typeface="Times New Roman" panose="02020603050405020304" pitchFamily="18" charset="0"/>
              </a:rPr>
              <a:t>Make a circle, down down down.</a:t>
            </a:r>
            <a:endParaRPr lang="en-US" altLang="zh-CN" sz="2400" b="1" dirty="0">
              <a:latin typeface="Times New Roman" panose="02020603050405020304" pitchFamily="18" charset="0"/>
              <a:cs typeface="Times New Roman" panose="02020603050405020304" pitchFamily="18" charset="0"/>
            </a:endParaRPr>
          </a:p>
          <a:p>
            <a:pPr>
              <a:lnSpc>
                <a:spcPct val="150000"/>
              </a:lnSpc>
            </a:pPr>
            <a:r>
              <a:rPr lang="en-US" altLang="zh-CN" sz="2400" b="1" dirty="0">
                <a:latin typeface="Times New Roman" panose="02020603050405020304" pitchFamily="18" charset="0"/>
                <a:cs typeface="Times New Roman" panose="02020603050405020304" pitchFamily="18" charset="0"/>
              </a:rPr>
              <a:t>Now sit down.</a:t>
            </a:r>
            <a:endParaRPr lang="en-US" altLang="zh-CN" sz="2400" b="1" dirty="0">
              <a:latin typeface="Times New Roman" panose="02020603050405020304" pitchFamily="18" charset="0"/>
              <a:cs typeface="Times New Roman" panose="02020603050405020304" pitchFamily="18" charset="0"/>
            </a:endParaRPr>
          </a:p>
          <a:p>
            <a:pPr defTabSz="1214120"/>
            <a:endParaRPr lang="zh-CN" altLang="en-US" sz="1300" dirty="0">
              <a:solidFill>
                <a:prstClr val="white">
                  <a:lumMod val="65000"/>
                </a:prstClr>
              </a:solidFill>
              <a:latin typeface="微软雅黑" panose="020B0503020204020204" pitchFamily="34" charset="-122"/>
              <a:ea typeface="微软雅黑" panose="020B0503020204020204" pitchFamily="34" charset="-122"/>
              <a:cs typeface="Open Sans Light" pitchFamily="34"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226" name="图片 22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716645" y="2143125"/>
            <a:ext cx="2951480" cy="295148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3255" cy="4464050"/>
            <a:chOff x="113" y="3019"/>
            <a:chExt cx="19013" cy="7030"/>
          </a:xfrm>
        </p:grpSpPr>
        <p:grpSp>
          <p:nvGrpSpPr>
            <p:cNvPr id="15" name="组合 14"/>
            <p:cNvGrpSpPr/>
            <p:nvPr/>
          </p:nvGrpSpPr>
          <p:grpSpPr>
            <a:xfrm>
              <a:off x="4906" y="3125"/>
              <a:ext cx="2900" cy="2916"/>
              <a:chOff x="3617767" y="1552534"/>
              <a:chExt cx="1841479" cy="1851387"/>
            </a:xfrm>
          </p:grpSpPr>
          <p:sp>
            <p:nvSpPr>
              <p:cNvPr id="1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7" name="TextBox 5"/>
              <p:cNvSpPr txBox="1"/>
              <p:nvPr/>
            </p:nvSpPr>
            <p:spPr>
              <a:xfrm>
                <a:off x="3720001" y="1915700"/>
                <a:ext cx="1739245" cy="985375"/>
              </a:xfrm>
              <a:prstGeom prst="rect">
                <a:avLst/>
              </a:prstGeom>
              <a:noFill/>
            </p:spPr>
            <p:txBody>
              <a:bodyPr wrap="square" lIns="121505" tIns="60753" rIns="121505" bIns="60753" rtlCol="0">
                <a:no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8" name="组合 17"/>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9"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1" name="组合 20"/>
            <p:cNvGrpSpPr/>
            <p:nvPr/>
          </p:nvGrpSpPr>
          <p:grpSpPr>
            <a:xfrm>
              <a:off x="7174" y="3819"/>
              <a:ext cx="3568" cy="3587"/>
              <a:chOff x="5057837" y="1992903"/>
              <a:chExt cx="2265375" cy="2278061"/>
            </a:xfrm>
          </p:grpSpPr>
          <p:sp>
            <p:nvSpPr>
              <p:cNvPr id="2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3" name="TextBox 15"/>
              <p:cNvSpPr txBox="1"/>
              <p:nvPr/>
            </p:nvSpPr>
            <p:spPr>
              <a:xfrm>
                <a:off x="5375667" y="2707993"/>
                <a:ext cx="1605246" cy="982481"/>
              </a:xfrm>
              <a:prstGeom prst="rect">
                <a:avLst/>
              </a:prstGeom>
              <a:no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24" name="组合 23"/>
            <p:cNvGrpSpPr/>
            <p:nvPr/>
          </p:nvGrpSpPr>
          <p:grpSpPr>
            <a:xfrm>
              <a:off x="13925" y="3019"/>
              <a:ext cx="3329" cy="3347"/>
              <a:chOff x="9344365" y="1484784"/>
              <a:chExt cx="2113788" cy="2125625"/>
            </a:xfrm>
          </p:grpSpPr>
          <p:sp>
            <p:nvSpPr>
              <p:cNvPr id="2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Seven</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33" name="组合 32"/>
            <p:cNvGrpSpPr/>
            <p:nvPr/>
          </p:nvGrpSpPr>
          <p:grpSpPr>
            <a:xfrm>
              <a:off x="9773" y="3019"/>
              <a:ext cx="2899" cy="2916"/>
              <a:chOff x="6708446" y="1484785"/>
              <a:chExt cx="1841077" cy="1851387"/>
            </a:xfrm>
          </p:grpSpPr>
          <p:sp>
            <p:nvSpPr>
              <p:cNvPr id="3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6"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37" name="组合 36"/>
            <p:cNvGrpSpPr/>
            <p:nvPr/>
          </p:nvGrpSpPr>
          <p:grpSpPr>
            <a:xfrm>
              <a:off x="2124" y="6744"/>
              <a:ext cx="13601" cy="1779"/>
              <a:chOff x="1851283" y="3850132"/>
              <a:chExt cx="8636679" cy="1129598"/>
            </a:xfrm>
          </p:grpSpPr>
          <p:sp>
            <p:nvSpPr>
              <p:cNvPr id="38"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9"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41" name="组合 6"/>
              <p:cNvGrpSpPr/>
              <p:nvPr/>
            </p:nvGrpSpPr>
            <p:grpSpPr>
              <a:xfrm>
                <a:off x="1851283" y="4270964"/>
                <a:ext cx="1560975" cy="708766"/>
                <a:chOff x="1851283" y="4270964"/>
                <a:chExt cx="1560975" cy="708766"/>
              </a:xfrm>
            </p:grpSpPr>
            <p:sp>
              <p:nvSpPr>
                <p:cNvPr id="44"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5"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8" name="Straight Connector 33"/>
                <p:cNvCxnSpPr>
                  <a:stCxn id="44" idx="6"/>
                  <a:endCxn id="45"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49" name="组合 7"/>
              <p:cNvGrpSpPr/>
              <p:nvPr/>
            </p:nvGrpSpPr>
            <p:grpSpPr>
              <a:xfrm>
                <a:off x="3412258" y="4025374"/>
                <a:ext cx="1212691" cy="866735"/>
                <a:chOff x="3412258" y="4025374"/>
                <a:chExt cx="1212691" cy="866735"/>
              </a:xfrm>
            </p:grpSpPr>
            <p:sp>
              <p:nvSpPr>
                <p:cNvPr id="5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3" name="Straight Connector 34"/>
                <p:cNvCxnSpPr>
                  <a:stCxn id="45" idx="6"/>
                  <a:endCxn id="5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6" name="组合 8"/>
              <p:cNvGrpSpPr/>
              <p:nvPr/>
            </p:nvGrpSpPr>
            <p:grpSpPr>
              <a:xfrm>
                <a:off x="4624950" y="4112996"/>
                <a:ext cx="1650607" cy="691492"/>
                <a:chOff x="4624950" y="4112996"/>
                <a:chExt cx="1650607" cy="691492"/>
              </a:xfrm>
            </p:grpSpPr>
            <p:sp>
              <p:nvSpPr>
                <p:cNvPr id="5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8" name="Straight Connector 35"/>
                <p:cNvCxnSpPr>
                  <a:stCxn id="52" idx="6"/>
                  <a:endCxn id="5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57"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8"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8" idx="6"/>
                <a:endCxn id="39"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9"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Seven</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99745" y="1336040"/>
            <a:ext cx="7396480" cy="4338320"/>
          </a:xfrm>
          <a:prstGeom prst="rect">
            <a:avLst/>
          </a:prstGeom>
          <a:noFill/>
        </p:spPr>
        <p:txBody>
          <a:bodyPr wrap="square" rtlCol="0">
            <a:spAutoFit/>
          </a:bodyPr>
          <a:lstStyle/>
          <a:p>
            <a:pPr>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Questions in this Section</a:t>
            </a:r>
            <a:endParaRPr lang="en-US" altLang="zh-CN" sz="2800" b="1" dirty="0">
              <a:solidFill>
                <a:srgbClr val="7030A0"/>
              </a:solidFill>
              <a:latin typeface="Times New Roman" panose="02020603050405020304" pitchFamily="18" charset="0"/>
              <a:cs typeface="Times New Roman" panose="02020603050405020304" pitchFamily="18" charset="0"/>
            </a:endParaRPr>
          </a:p>
          <a:p>
            <a:pPr>
              <a:lnSpc>
                <a:spcPct val="150000"/>
              </a:lnSpc>
            </a:pPr>
            <a:endParaRPr altLang="zh-CN" sz="2400" dirty="0">
              <a:latin typeface="Times New Roman" panose="02020603050405020304" pitchFamily="18" charset="0"/>
              <a:cs typeface="Times New Roman" panose="02020603050405020304" pitchFamily="18" charset="0"/>
            </a:endParaRPr>
          </a:p>
          <a:p>
            <a:pPr>
              <a:lnSpc>
                <a:spcPct val="150000"/>
              </a:lnSpc>
            </a:pPr>
            <a:r>
              <a:rPr altLang="zh-CN" sz="2400" dirty="0">
                <a:latin typeface="Times New Roman" panose="02020603050405020304" pitchFamily="18" charset="0"/>
                <a:cs typeface="Times New Roman" panose="02020603050405020304" pitchFamily="18" charset="0"/>
              </a:rPr>
              <a:t>1.Where did Little Red Riding Hood live?</a:t>
            </a:r>
            <a:endParaRPr altLang="zh-CN" sz="2400" dirty="0">
              <a:latin typeface="Times New Roman" panose="02020603050405020304" pitchFamily="18" charset="0"/>
              <a:cs typeface="Times New Roman" panose="02020603050405020304" pitchFamily="18" charset="0"/>
            </a:endParaRPr>
          </a:p>
          <a:p>
            <a:pPr>
              <a:lnSpc>
                <a:spcPct val="150000"/>
              </a:lnSpc>
            </a:pPr>
            <a:r>
              <a:rPr altLang="zh-CN" sz="2400" dirty="0">
                <a:latin typeface="Times New Roman" panose="02020603050405020304" pitchFamily="18" charset="0"/>
                <a:cs typeface="Times New Roman" panose="02020603050405020304" pitchFamily="18" charset="0"/>
              </a:rPr>
              <a:t>2.What did Little Red Riding Hood bring to visit her granny?</a:t>
            </a:r>
            <a:endParaRPr altLang="zh-CN" sz="2400" dirty="0">
              <a:latin typeface="Times New Roman" panose="02020603050405020304" pitchFamily="18" charset="0"/>
              <a:cs typeface="Times New Roman" panose="02020603050405020304" pitchFamily="18" charset="0"/>
            </a:endParaRPr>
          </a:p>
          <a:p>
            <a:pPr>
              <a:lnSpc>
                <a:spcPct val="150000"/>
              </a:lnSpc>
            </a:pPr>
            <a:r>
              <a:rPr altLang="zh-CN" sz="2400" dirty="0">
                <a:latin typeface="Times New Roman" panose="02020603050405020304" pitchFamily="18" charset="0"/>
                <a:cs typeface="Times New Roman" panose="02020603050405020304" pitchFamily="18" charset="0"/>
              </a:rPr>
              <a:t>3.What did happened to Little Red Riding Hood’s granny?</a:t>
            </a:r>
            <a:endParaRPr altLang="zh-CN" sz="2400" dirty="0">
              <a:latin typeface="Times New Roman" panose="02020603050405020304" pitchFamily="18" charset="0"/>
              <a:cs typeface="Times New Roman" panose="02020603050405020304" pitchFamily="18" charset="0"/>
            </a:endParaRPr>
          </a:p>
          <a:p>
            <a:pPr>
              <a:lnSpc>
                <a:spcPct val="150000"/>
              </a:lnSpc>
            </a:pPr>
            <a:r>
              <a:rPr altLang="zh-CN" sz="2400" dirty="0">
                <a:latin typeface="Times New Roman" panose="02020603050405020304" pitchFamily="18" charset="0"/>
                <a:cs typeface="Times New Roman" panose="02020603050405020304" pitchFamily="18" charset="0"/>
              </a:rPr>
              <a:t>4.Who saved Little Red Riding Hood and her granny?</a:t>
            </a:r>
            <a:endParaRPr altLang="zh-CN" sz="2400" dirty="0">
              <a:latin typeface="Times New Roman" panose="02020603050405020304" pitchFamily="18" charset="0"/>
              <a:cs typeface="Times New Roman" panose="02020603050405020304" pitchFamily="18" charset="0"/>
            </a:endParaRPr>
          </a:p>
          <a:p>
            <a:endParaRPr lang="zh-CN" altLang="en-US" dirty="0"/>
          </a:p>
        </p:txBody>
      </p:sp>
      <p:pic>
        <p:nvPicPr>
          <p:cNvPr id="270" name="图片 27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329295" y="1965960"/>
            <a:ext cx="3452495" cy="3444875"/>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Seven</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99745" y="1336040"/>
            <a:ext cx="7396480" cy="2769989"/>
          </a:xfrm>
          <a:prstGeom prst="rect">
            <a:avLst/>
          </a:prstGeom>
          <a:noFill/>
        </p:spPr>
        <p:txBody>
          <a:bodyPr wrap="square" rtlCol="0">
            <a:spAutoFit/>
          </a:bodyPr>
          <a:lstStyle/>
          <a:p>
            <a:pPr>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Keys to the Questions in this Section</a:t>
            </a:r>
            <a:endParaRPr lang="en-US" altLang="zh-CN" sz="2800" b="1" dirty="0">
              <a:solidFill>
                <a:srgbClr val="7030A0"/>
              </a:solidFill>
              <a:latin typeface="Times New Roman" panose="02020603050405020304" pitchFamily="18" charset="0"/>
              <a:cs typeface="Times New Roman" panose="02020603050405020304" pitchFamily="18" charset="0"/>
            </a:endParaRPr>
          </a:p>
          <a:p>
            <a:pPr>
              <a:lnSpc>
                <a:spcPct val="150000"/>
              </a:lnSpc>
            </a:pPr>
            <a:endParaRPr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1. She lived in a wood.</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2. A nice cake.</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3. She was eaten by the wolf.</a:t>
            </a:r>
            <a:endParaRPr lang="en-US" altLang="zh-CN" sz="2400" dirty="0">
              <a:latin typeface="Times New Roman" panose="02020603050405020304" pitchFamily="18" charset="0"/>
              <a:cs typeface="Times New Roman" panose="02020603050405020304" pitchFamily="18" charset="0"/>
            </a:endParaRPr>
          </a:p>
          <a:p>
            <a:r>
              <a:rPr lang="en-US" altLang="zh-CN" sz="2400" dirty="0">
                <a:latin typeface="Times New Roman" panose="02020603050405020304" pitchFamily="18" charset="0"/>
                <a:cs typeface="Times New Roman" panose="02020603050405020304" pitchFamily="18" charset="0"/>
              </a:rPr>
              <a:t>4. A woodcutter saved them.</a:t>
            </a:r>
            <a:endParaRPr lang="zh-CN" altLang="en-US" sz="2400" dirty="0">
              <a:latin typeface="Times New Roman" panose="02020603050405020304" pitchFamily="18" charset="0"/>
              <a:cs typeface="Times New Roman" panose="02020603050405020304" pitchFamily="18" charset="0"/>
            </a:endParaRPr>
          </a:p>
        </p:txBody>
      </p:sp>
      <p:pic>
        <p:nvPicPr>
          <p:cNvPr id="270" name="图片 27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329295" y="1965960"/>
            <a:ext cx="3452495" cy="3444875"/>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3255" cy="4464050"/>
            <a:chOff x="113" y="3019"/>
            <a:chExt cx="19013" cy="7030"/>
          </a:xfrm>
        </p:grpSpPr>
        <p:grpSp>
          <p:nvGrpSpPr>
            <p:cNvPr id="2" name="组合 1"/>
            <p:cNvGrpSpPr/>
            <p:nvPr/>
          </p:nvGrpSpPr>
          <p:grpSpPr>
            <a:xfrm>
              <a:off x="4906" y="3125"/>
              <a:ext cx="2900" cy="2916"/>
              <a:chOff x="3617767" y="1552534"/>
              <a:chExt cx="1841479" cy="1851387"/>
            </a:xfrm>
          </p:grpSpPr>
          <p:sp>
            <p:nvSpPr>
              <p:cNvPr id="15"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TextBox 5"/>
              <p:cNvSpPr txBox="1"/>
              <p:nvPr/>
            </p:nvSpPr>
            <p:spPr>
              <a:xfrm>
                <a:off x="3720001" y="1915700"/>
                <a:ext cx="1739245" cy="985375"/>
              </a:xfrm>
              <a:prstGeom prst="rect">
                <a:avLst/>
              </a:prstGeom>
              <a:noFill/>
            </p:spPr>
            <p:txBody>
              <a:bodyPr wrap="square" lIns="121505" tIns="60753" rIns="121505" bIns="60753" rtlCol="0">
                <a:no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 name="组合 2"/>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7"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4" name="组合 3"/>
            <p:cNvGrpSpPr/>
            <p:nvPr/>
          </p:nvGrpSpPr>
          <p:grpSpPr>
            <a:xfrm>
              <a:off x="7174" y="3819"/>
              <a:ext cx="3568" cy="3587"/>
              <a:chOff x="5057837" y="1992903"/>
              <a:chExt cx="2265375" cy="2278061"/>
            </a:xfrm>
          </p:grpSpPr>
          <p:sp>
            <p:nvSpPr>
              <p:cNvPr id="19"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TextBox 15"/>
              <p:cNvSpPr txBox="1"/>
              <p:nvPr/>
            </p:nvSpPr>
            <p:spPr>
              <a:xfrm>
                <a:off x="5375667" y="2707993"/>
                <a:ext cx="1605246" cy="982481"/>
              </a:xfrm>
              <a:prstGeom prst="rect">
                <a:avLst/>
              </a:prstGeom>
              <a:no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5" name="组合 4"/>
            <p:cNvGrpSpPr/>
            <p:nvPr/>
          </p:nvGrpSpPr>
          <p:grpSpPr>
            <a:xfrm>
              <a:off x="13925" y="3019"/>
              <a:ext cx="3329" cy="3347"/>
              <a:chOff x="9344365" y="1484784"/>
              <a:chExt cx="2113788" cy="2125625"/>
            </a:xfrm>
          </p:grpSpPr>
          <p:sp>
            <p:nvSpPr>
              <p:cNvPr id="21"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2"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6" name="组合 5"/>
            <p:cNvGrpSpPr/>
            <p:nvPr/>
          </p:nvGrpSpPr>
          <p:grpSpPr>
            <a:xfrm>
              <a:off x="9773" y="3019"/>
              <a:ext cx="2899" cy="2916"/>
              <a:chOff x="6708446" y="1484785"/>
              <a:chExt cx="1841077" cy="1851387"/>
            </a:xfrm>
          </p:grpSpPr>
          <p:sp>
            <p:nvSpPr>
              <p:cNvPr id="2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4"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7" name="组合 6"/>
            <p:cNvGrpSpPr/>
            <p:nvPr/>
          </p:nvGrpSpPr>
          <p:grpSpPr>
            <a:xfrm>
              <a:off x="2124" y="6744"/>
              <a:ext cx="13601" cy="1779"/>
              <a:chOff x="1851283" y="3850132"/>
              <a:chExt cx="8636679" cy="1129598"/>
            </a:xfrm>
          </p:grpSpPr>
          <p:sp>
            <p:nvSpPr>
              <p:cNvPr id="31"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3"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8" name="组合 6"/>
              <p:cNvGrpSpPr/>
              <p:nvPr/>
            </p:nvGrpSpPr>
            <p:grpSpPr>
              <a:xfrm>
                <a:off x="1851283" y="4270964"/>
                <a:ext cx="1560975" cy="708766"/>
                <a:chOff x="1851283" y="4270964"/>
                <a:chExt cx="1560975" cy="708766"/>
              </a:xfrm>
            </p:grpSpPr>
            <p:sp>
              <p:nvSpPr>
                <p:cNvPr id="36"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7"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8" name="Straight Connector 33"/>
                <p:cNvCxnSpPr>
                  <a:stCxn id="36" idx="6"/>
                  <a:endCxn id="37"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9" name="组合 7"/>
              <p:cNvGrpSpPr/>
              <p:nvPr/>
            </p:nvGrpSpPr>
            <p:grpSpPr>
              <a:xfrm>
                <a:off x="3412258" y="4025374"/>
                <a:ext cx="1212691" cy="866735"/>
                <a:chOff x="3412258" y="4025374"/>
                <a:chExt cx="1212691" cy="866735"/>
              </a:xfrm>
            </p:grpSpPr>
            <p:sp>
              <p:nvSpPr>
                <p:cNvPr id="39"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4" name="Straight Connector 34"/>
                <p:cNvCxnSpPr>
                  <a:stCxn id="37" idx="6"/>
                  <a:endCxn id="39"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10" name="组合 8"/>
              <p:cNvGrpSpPr/>
              <p:nvPr/>
            </p:nvGrpSpPr>
            <p:grpSpPr>
              <a:xfrm>
                <a:off x="4624950" y="4112996"/>
                <a:ext cx="1650607" cy="691492"/>
                <a:chOff x="4624950" y="4112996"/>
                <a:chExt cx="1650607" cy="691492"/>
              </a:xfrm>
            </p:grpSpPr>
            <p:sp>
              <p:nvSpPr>
                <p:cNvPr id="48"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2" name="Straight Connector 35"/>
                <p:cNvCxnSpPr>
                  <a:stCxn id="39" idx="6"/>
                  <a:endCxn id="48"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11"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12" name="Straight Connector 36"/>
                <p:cNvCxnSpPr>
                  <a:stCxn id="48"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13" name="Straight Connector 37"/>
              <p:cNvCxnSpPr>
                <a:stCxn id="78" idx="6"/>
                <a:endCxn id="31"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1" idx="6"/>
                <a:endCxn id="33"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3"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bldLvl="0" animBg="1"/>
      <p:bldP spid="87"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Eight</a:t>
            </a:r>
            <a:endParaRPr lang="en-US" altLang="zh-CN"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79425" y="1557020"/>
            <a:ext cx="11155680" cy="3415030"/>
          </a:xfrm>
          <a:prstGeom prst="rect">
            <a:avLst/>
          </a:prstGeom>
          <a:noFill/>
        </p:spPr>
        <p:txBody>
          <a:bodyPr wrap="square" rtlCol="0">
            <a:spAutoFit/>
          </a:bodyPr>
          <a:lstStyle/>
          <a:p>
            <a:pPr indent="609600" fontAlgn="auto">
              <a:lnSpc>
                <a:spcPct val="150000"/>
              </a:lnSpc>
              <a:extLst>
                <a:ext uri="{35155182-B16C-46BC-9424-99874614C6A1}">
                  <wpsdc:indentchars xmlns:wpsdc="http://www.wps.cn/officeDocument/2017/drawingmlCustomData" val="200" checksum="4158780845"/>
                </a:ext>
              </a:extLst>
            </a:pPr>
            <a:r>
              <a:rPr lang="en-US" altLang="zh-CN" sz="2400" dirty="0">
                <a:latin typeface="Times New Roman" panose="02020603050405020304" pitchFamily="18" charset="0"/>
                <a:cs typeface="Times New Roman" panose="02020603050405020304" pitchFamily="18" charset="0"/>
              </a:rPr>
              <a:t>子曰：“弟子入则孝，出则悌，谨而信，泛爱众，而亲仁。行有余力，则以学文。”——《论语》</a:t>
            </a:r>
            <a:endParaRPr lang="en-US" altLang="zh-CN" sz="2400" dirty="0">
              <a:latin typeface="Times New Roman" panose="02020603050405020304" pitchFamily="18" charset="0"/>
              <a:cs typeface="Times New Roman" panose="02020603050405020304" pitchFamily="18" charset="0"/>
            </a:endParaRPr>
          </a:p>
          <a:p>
            <a:pPr indent="609600" fontAlgn="auto">
              <a:lnSpc>
                <a:spcPct val="150000"/>
              </a:lnSpc>
              <a:extLst>
                <a:ext uri="{35155182-B16C-46BC-9424-99874614C6A1}">
                  <wpsdc:indentchars xmlns:wpsdc="http://www.wps.cn/officeDocument/2017/drawingmlCustomData" val="200" checksum="4158780845"/>
                </a:ext>
              </a:extLst>
            </a:pPr>
            <a:r>
              <a:rPr lang="en-US" altLang="zh-CN" sz="2400" dirty="0">
                <a:latin typeface="Times New Roman" panose="02020603050405020304" pitchFamily="18" charset="0"/>
                <a:cs typeface="Times New Roman" panose="02020603050405020304" pitchFamily="18" charset="0"/>
              </a:rPr>
              <a:t>【中文翻译】</a:t>
            </a:r>
            <a:endParaRPr lang="en-US" altLang="zh-CN" sz="2400" dirty="0">
              <a:latin typeface="Times New Roman" panose="02020603050405020304" pitchFamily="18" charset="0"/>
              <a:cs typeface="Times New Roman" panose="02020603050405020304" pitchFamily="18" charset="0"/>
            </a:endParaRPr>
          </a:p>
          <a:p>
            <a:pPr indent="609600" fontAlgn="auto">
              <a:lnSpc>
                <a:spcPct val="150000"/>
              </a:lnSpc>
              <a:extLst>
                <a:ext uri="{35155182-B16C-46BC-9424-99874614C6A1}">
                  <wpsdc:indentchars xmlns:wpsdc="http://www.wps.cn/officeDocument/2017/drawingmlCustomData" val="200" checksum="4158780845"/>
                </a:ext>
              </a:extLst>
            </a:pPr>
            <a:r>
              <a:rPr lang="en-US" altLang="zh-CN" sz="2400" dirty="0">
                <a:latin typeface="Times New Roman" panose="02020603050405020304" pitchFamily="18" charset="0"/>
                <a:cs typeface="Times New Roman" panose="02020603050405020304" pitchFamily="18" charset="0"/>
              </a:rPr>
              <a:t>孔子说：“弟子们在父母跟前，就孝顺父母；出门在外，要顺从师长，言行要谨慎，要诚实可信，寡言少语，要广泛地去爱众人，亲近那些有仁德的人。这样躬行实践之后，还有余力的话，就再去学习文化知识。”——《论语》</a:t>
            </a:r>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P spid="46"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Eight</a:t>
            </a:r>
            <a:endParaRPr lang="en-US" altLang="zh-CN"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982980" y="1557020"/>
            <a:ext cx="10332085" cy="3969385"/>
          </a:xfrm>
          <a:prstGeom prst="rect">
            <a:avLst/>
          </a:prstGeom>
          <a:noFill/>
        </p:spPr>
        <p:txBody>
          <a:bodyPr wrap="square" rtlCol="0">
            <a:spAutoFit/>
          </a:bodyPr>
          <a:lstStyle/>
          <a:p>
            <a:pPr indent="609600" fontAlgn="auto">
              <a:lnSpc>
                <a:spcPct val="150000"/>
              </a:lnSpc>
              <a:extLst>
                <a:ext uri="{35155182-B16C-46BC-9424-99874614C6A1}">
                  <wpsdc:indentchars xmlns:wpsdc="http://www.wps.cn/officeDocument/2017/drawingmlCustomData" val="200" checksum="4158780845"/>
                </a:ext>
              </a:extLst>
            </a:pPr>
            <a:r>
              <a:rPr lang="en-US" altLang="zh-CN" sz="2400" dirty="0">
                <a:latin typeface="Times New Roman" panose="02020603050405020304" pitchFamily="18" charset="0"/>
                <a:cs typeface="Times New Roman" panose="02020603050405020304" pitchFamily="18" charset="0"/>
              </a:rPr>
              <a:t>【英文翻译】</a:t>
            </a:r>
            <a:endParaRPr lang="en-US" altLang="zh-CN" sz="2400" dirty="0">
              <a:latin typeface="Times New Roman" panose="02020603050405020304" pitchFamily="18" charset="0"/>
              <a:cs typeface="Times New Roman" panose="02020603050405020304" pitchFamily="18" charset="0"/>
            </a:endParaRPr>
          </a:p>
          <a:p>
            <a:pPr indent="609600" fontAlgn="auto">
              <a:lnSpc>
                <a:spcPct val="150000"/>
              </a:lnSpc>
              <a:extLst>
                <a:ext uri="{35155182-B16C-46BC-9424-99874614C6A1}">
                  <wpsdc:indentchars xmlns:wpsdc="http://www.wps.cn/officeDocument/2017/drawingmlCustomData" val="200" checksum="4158780845"/>
                </a:ext>
              </a:extLst>
            </a:pPr>
            <a:r>
              <a:rPr lang="en-US" altLang="zh-CN" sz="2400" dirty="0">
                <a:latin typeface="Times New Roman" panose="02020603050405020304" pitchFamily="18" charset="0"/>
                <a:cs typeface="Times New Roman" panose="02020603050405020304" pitchFamily="18" charset="0"/>
              </a:rPr>
              <a:t>The Master said: “When young people are with their parents, they should be filial to them; when they are outside the home, they should obey their teachers and elders, be careful in their speech and behavior, be honest and trustworthy, speak little, and love all people broadly, and be close to those who have benevolence and virtue. After practicing in this way, if you still have the strength to do so, then you should study literature.”——</a:t>
            </a:r>
            <a:r>
              <a:rPr lang="en-US" altLang="zh-CN" sz="2400" i="1" dirty="0">
                <a:latin typeface="Times New Roman" panose="02020603050405020304" pitchFamily="18" charset="0"/>
                <a:cs typeface="Times New Roman" panose="02020603050405020304" pitchFamily="18" charset="0"/>
              </a:rPr>
              <a:t>The Analects of Confucius</a:t>
            </a:r>
            <a:endParaRPr lang="en-US" altLang="zh-CN" sz="2400" i="1" dirty="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P spid="46"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3" name="矩形 2"/>
          <p:cNvSpPr/>
          <p:nvPr/>
        </p:nvSpPr>
        <p:spPr>
          <a:xfrm rot="2700000">
            <a:off x="-1104800" y="1838422"/>
            <a:ext cx="2886115" cy="2886115"/>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矩形 4"/>
          <p:cNvSpPr/>
          <p:nvPr/>
        </p:nvSpPr>
        <p:spPr>
          <a:xfrm rot="18900000">
            <a:off x="1612147" y="1354547"/>
            <a:ext cx="1533803" cy="1533803"/>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
        <p:nvSpPr>
          <p:cNvPr id="6" name="矩形 5"/>
          <p:cNvSpPr/>
          <p:nvPr/>
        </p:nvSpPr>
        <p:spPr>
          <a:xfrm rot="2700000">
            <a:off x="2234259" y="2906152"/>
            <a:ext cx="1939366" cy="193936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矩形 8"/>
          <p:cNvSpPr/>
          <p:nvPr/>
        </p:nvSpPr>
        <p:spPr>
          <a:xfrm rot="18900000">
            <a:off x="1065700" y="4260885"/>
            <a:ext cx="1533803" cy="1533803"/>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solidFill>
                <a:prstClr val="white"/>
              </a:solidFill>
            </a:endParaRPr>
          </a:p>
        </p:txBody>
      </p:sp>
      <p:sp>
        <p:nvSpPr>
          <p:cNvPr id="10" name="矩形 9"/>
          <p:cNvSpPr/>
          <p:nvPr/>
        </p:nvSpPr>
        <p:spPr>
          <a:xfrm rot="18900000">
            <a:off x="4399029" y="2593053"/>
            <a:ext cx="1533803" cy="153380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矩形 10"/>
          <p:cNvSpPr/>
          <p:nvPr/>
        </p:nvSpPr>
        <p:spPr>
          <a:xfrm rot="2700000">
            <a:off x="5712637" y="3318516"/>
            <a:ext cx="2321182" cy="2321182"/>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rot="18900000">
            <a:off x="4219046" y="4085953"/>
            <a:ext cx="752900" cy="752899"/>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sp>
        <p:nvSpPr>
          <p:cNvPr id="13" name="矩形 12"/>
          <p:cNvSpPr/>
          <p:nvPr/>
        </p:nvSpPr>
        <p:spPr>
          <a:xfrm rot="18900000">
            <a:off x="5891186" y="2397577"/>
            <a:ext cx="752900" cy="752899"/>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solidFill>
                <a:prstClr val="white"/>
              </a:solidFill>
            </a:endParaRPr>
          </a:p>
        </p:txBody>
      </p:sp>
      <p:sp>
        <p:nvSpPr>
          <p:cNvPr id="14" name="TextBox 13"/>
          <p:cNvSpPr txBox="1"/>
          <p:nvPr/>
        </p:nvSpPr>
        <p:spPr>
          <a:xfrm>
            <a:off x="8328248" y="3429000"/>
            <a:ext cx="3416320" cy="646331"/>
          </a:xfrm>
          <a:prstGeom prst="rect">
            <a:avLst/>
          </a:prstGeom>
          <a:noFill/>
        </p:spPr>
        <p:txBody>
          <a:bodyPr wrap="none" rtlCol="0">
            <a:spAutoFit/>
          </a:bodyPr>
          <a:lstStyle/>
          <a:p>
            <a:pPr lvl="0"/>
            <a:r>
              <a:rPr lang="zh-CN" altLang="en-US" sz="36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谢谢您的聆听！</a:t>
            </a:r>
            <a:endParaRPr lang="zh-CN" altLang="en-US" sz="36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endParaRPr>
          </a:p>
        </p:txBody>
      </p:sp>
      <p:sp>
        <p:nvSpPr>
          <p:cNvPr id="15" name="TextBox 14"/>
          <p:cNvSpPr txBox="1"/>
          <p:nvPr/>
        </p:nvSpPr>
        <p:spPr>
          <a:xfrm>
            <a:off x="8780571" y="4117494"/>
            <a:ext cx="2480166" cy="646331"/>
          </a:xfrm>
          <a:prstGeom prst="rect">
            <a:avLst/>
          </a:prstGeom>
          <a:noFill/>
        </p:spPr>
        <p:txBody>
          <a:bodyPr wrap="none" rtlCol="0">
            <a:spAutoFit/>
          </a:bodyPr>
          <a:lstStyle/>
          <a:p>
            <a:r>
              <a:rPr lang="en-US" altLang="zh-CN" sz="3600" b="1" dirty="0">
                <a:solidFill>
                  <a:srgbClr val="7030A0"/>
                </a:solidFill>
                <a:latin typeface="Times New Roman" panose="02020603050405020304" pitchFamily="18" charset="0"/>
                <a:cs typeface="Times New Roman" panose="02020603050405020304" pitchFamily="18" charset="0"/>
              </a:rPr>
              <a:t>Thank you!</a:t>
            </a:r>
            <a:endParaRPr lang="zh-CN" altLang="en-US" sz="3600" b="1" dirty="0">
              <a:solidFill>
                <a:srgbClr val="7030A0"/>
              </a:solidFill>
              <a:latin typeface="Times New Roman" panose="02020603050405020304" pitchFamily="18" charset="0"/>
              <a:cs typeface="Times New Roman" panose="02020603050405020304" pitchFamily="18" charset="0"/>
            </a:endParaRPr>
          </a:p>
        </p:txBody>
      </p:sp>
      <p:sp>
        <p:nvSpPr>
          <p:cNvPr id="20" name="TextBox 19"/>
          <p:cNvSpPr txBox="1"/>
          <p:nvPr/>
        </p:nvSpPr>
        <p:spPr>
          <a:xfrm>
            <a:off x="6430147" y="135967"/>
            <a:ext cx="7751353" cy="2123658"/>
          </a:xfrm>
          <a:prstGeom prst="rect">
            <a:avLst/>
          </a:prstGeom>
          <a:noFill/>
        </p:spPr>
        <p:txBody>
          <a:bodyPr wrap="square" rtlCol="0">
            <a:spAutoFit/>
          </a:bodyPr>
          <a:lstStyle/>
          <a:p>
            <a:r>
              <a:rPr lang="en-US" altLang="zh-CN" sz="4400" dirty="0">
                <a:solidFill>
                  <a:srgbClr val="7030A0"/>
                </a:solidFill>
                <a:latin typeface="Copperplate Gothic Bold" pitchFamily="34" charset="0"/>
              </a:rPr>
              <a:t>Oral English for Nursery School Teachers</a:t>
            </a:r>
            <a:endParaRPr lang="en-US" altLang="zh-CN" sz="4400" dirty="0">
              <a:solidFill>
                <a:srgbClr val="7030A0"/>
              </a:solidFill>
              <a:latin typeface="Copperplate Gothic Bold"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childTnLst>
                          </p:cTn>
                        </p:par>
                        <p:par>
                          <p:cTn id="14" fill="hold">
                            <p:stCondLst>
                              <p:cond delay="500"/>
                            </p:stCondLst>
                            <p:childTnLst>
                              <p:par>
                                <p:cTn id="15" presetID="47"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anim calcmode="lin" valueType="num">
                                      <p:cBhvr>
                                        <p:cTn id="23" dur="500" fill="hold"/>
                                        <p:tgtEl>
                                          <p:spTgt spid="9"/>
                                        </p:tgtEl>
                                        <p:attrNameLst>
                                          <p:attrName>ppt_x</p:attrName>
                                        </p:attrNameLst>
                                      </p:cBhvr>
                                      <p:tavLst>
                                        <p:tav tm="0">
                                          <p:val>
                                            <p:strVal val="#ppt_x"/>
                                          </p:val>
                                        </p:tav>
                                        <p:tav tm="100000">
                                          <p:val>
                                            <p:strVal val="#ppt_x"/>
                                          </p:val>
                                        </p:tav>
                                      </p:tavLst>
                                    </p:anim>
                                    <p:anim calcmode="lin" valueType="num">
                                      <p:cBhvr>
                                        <p:cTn id="24" dur="500" fill="hold"/>
                                        <p:tgtEl>
                                          <p:spTgt spid="9"/>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1000"/>
                            </p:stCondLst>
                            <p:childTnLst>
                              <p:par>
                                <p:cTn id="29" presetID="21" presetClass="entr" presetSubtype="3"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heel(3)">
                                      <p:cBhvr>
                                        <p:cTn id="31" dur="500"/>
                                        <p:tgtEl>
                                          <p:spTgt spid="7"/>
                                        </p:tgtEl>
                                      </p:cBhvr>
                                    </p:animEffect>
                                  </p:childTnLst>
                                </p:cTn>
                              </p:par>
                              <p:par>
                                <p:cTn id="32" presetID="21" presetClass="entr" presetSubtype="3"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heel(3)">
                                      <p:cBhvr>
                                        <p:cTn id="34" dur="500"/>
                                        <p:tgtEl>
                                          <p:spTgt spid="13"/>
                                        </p:tgtEl>
                                      </p:cBhvr>
                                    </p:animEffect>
                                  </p:childTnLst>
                                </p:cTn>
                              </p:par>
                            </p:childTnLst>
                          </p:cTn>
                        </p:par>
                        <p:par>
                          <p:cTn id="35" fill="hold">
                            <p:stCondLst>
                              <p:cond delay="1500"/>
                            </p:stCondLst>
                            <p:childTnLst>
                              <p:par>
                                <p:cTn id="36" presetID="2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childTnLst>
                          </p:cTn>
                        </p:par>
                        <p:par>
                          <p:cTn id="39" fill="hold">
                            <p:stCondLst>
                              <p:cond delay="2000"/>
                            </p:stCondLst>
                            <p:childTnLst>
                              <p:par>
                                <p:cTn id="40" presetID="12" presetClass="entr" presetSubtype="8" fill="hold" grpId="0" nodeType="afterEffect">
                                  <p:stCondLst>
                                    <p:cond delay="0"/>
                                  </p:stCondLst>
                                  <p:iterate type="lt">
                                    <p:tmPct val="10000"/>
                                  </p:iterate>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250"/>
                                        <p:tgtEl>
                                          <p:spTgt spid="14"/>
                                        </p:tgtEl>
                                        <p:attrNameLst>
                                          <p:attrName>ppt_x</p:attrName>
                                        </p:attrNameLst>
                                      </p:cBhvr>
                                      <p:tavLst>
                                        <p:tav tm="0">
                                          <p:val>
                                            <p:strVal val="#ppt_x-#ppt_w*1.125000"/>
                                          </p:val>
                                        </p:tav>
                                        <p:tav tm="100000">
                                          <p:val>
                                            <p:strVal val="#ppt_x"/>
                                          </p:val>
                                        </p:tav>
                                      </p:tavLst>
                                    </p:anim>
                                    <p:animEffect transition="in" filter="wipe(right)">
                                      <p:cBhvr>
                                        <p:cTn id="43" dur="250"/>
                                        <p:tgtEl>
                                          <p:spTgt spid="14"/>
                                        </p:tgtEl>
                                      </p:cBhvr>
                                    </p:animEffect>
                                  </p:childTnLst>
                                </p:cTn>
                              </p:par>
                            </p:childTnLst>
                          </p:cTn>
                        </p:par>
                        <p:par>
                          <p:cTn id="44" fill="hold">
                            <p:stCondLst>
                              <p:cond delay="2400"/>
                            </p:stCondLst>
                            <p:childTnLst>
                              <p:par>
                                <p:cTn id="45" presetID="2" presetClass="entr" presetSubtype="2"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1+#ppt_w/2"/>
                                          </p:val>
                                        </p:tav>
                                        <p:tav tm="100000">
                                          <p:val>
                                            <p:strVal val="#ppt_x"/>
                                          </p:val>
                                        </p:tav>
                                      </p:tavLst>
                                    </p:anim>
                                    <p:anim calcmode="lin" valueType="num">
                                      <p:cBhvr additive="base">
                                        <p:cTn id="48"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9" grpId="0" animBg="1"/>
      <p:bldP spid="10" grpId="0" animBg="1"/>
      <p:bldP spid="11" grpId="0" animBg="1"/>
      <p:bldP spid="7" grpId="0" animBg="1"/>
      <p:bldP spid="13" grpId="0" animBg="1"/>
      <p:bldP spid="14" grpId="0"/>
      <p:bldP spid="15" grpId="0"/>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latin typeface="微软雅黑" panose="020B0503020204020204" pitchFamily="34" charset="-122"/>
                <a:ea typeface="微软雅黑" panose="020B0503020204020204" pitchFamily="34" charset="-122"/>
              </a:rPr>
              <a:t>内容</a:t>
            </a:r>
            <a:endParaRPr lang="zh-CN" altLang="en-US" sz="4400" dirty="0">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bg1">
                    <a:lumMod val="65000"/>
                  </a:schemeClr>
                </a:solidFill>
                <a:effectLst/>
                <a:uLnTx/>
                <a:uFillTx/>
                <a:latin typeface="Calibri" panose="020F0502020204030204"/>
                <a:ea typeface="宋体" panose="02010600030101010101" pitchFamily="2" charset="-122"/>
                <a:cs typeface="+mn-cs"/>
              </a:rPr>
              <a:t>CONTENTS</a:t>
            </a:r>
            <a:endParaRPr kumimoji="0" lang="en-US" altLang="zh-CN" sz="1800" b="0" i="0" u="none" strike="noStrike" kern="0" cap="none" spc="0" normalizeH="0" baseline="0" noProof="0" dirty="0">
              <a:ln>
                <a:noFill/>
              </a:ln>
              <a:solidFill>
                <a:schemeClr val="bg1">
                  <a:lumMod val="65000"/>
                </a:schemeClr>
              </a:solidFill>
              <a:effectLst/>
              <a:uLnTx/>
              <a:uFillTx/>
              <a:latin typeface="Calibri" panose="020F0502020204030204"/>
              <a:ea typeface="宋体" panose="02010600030101010101" pitchFamily="2" charset="-122"/>
              <a:cs typeface="+mn-cs"/>
            </a:endParaRPr>
          </a:p>
        </p:txBody>
      </p:sp>
      <p:sp>
        <p:nvSpPr>
          <p:cNvPr id="86" name="矩形 85"/>
          <p:cNvSpPr/>
          <p:nvPr/>
        </p:nvSpPr>
        <p:spPr>
          <a:xfrm>
            <a:off x="8760296" y="26064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3255" cy="4464050"/>
            <a:chOff x="113" y="3019"/>
            <a:chExt cx="19013" cy="7030"/>
          </a:xfrm>
        </p:grpSpPr>
        <p:grpSp>
          <p:nvGrpSpPr>
            <p:cNvPr id="2" name="组合 1"/>
            <p:cNvGrpSpPr/>
            <p:nvPr/>
          </p:nvGrpSpPr>
          <p:grpSpPr>
            <a:xfrm>
              <a:off x="4906" y="3125"/>
              <a:ext cx="2900" cy="2916"/>
              <a:chOff x="3617767" y="1552534"/>
              <a:chExt cx="1841479" cy="1851387"/>
            </a:xfrm>
          </p:grpSpPr>
          <p:sp>
            <p:nvSpPr>
              <p:cNvPr id="15"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TextBox 5"/>
              <p:cNvSpPr txBox="1"/>
              <p:nvPr/>
            </p:nvSpPr>
            <p:spPr>
              <a:xfrm>
                <a:off x="3720001" y="1915700"/>
                <a:ext cx="1739245" cy="985375"/>
              </a:xfrm>
              <a:prstGeom prst="rect">
                <a:avLst/>
              </a:prstGeom>
              <a:noFill/>
            </p:spPr>
            <p:txBody>
              <a:bodyPr wrap="square" lIns="121505" tIns="60753" rIns="121505" bIns="60753" rtlCol="0">
                <a:no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 name="组合 2"/>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7"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4" name="组合 3"/>
            <p:cNvGrpSpPr/>
            <p:nvPr/>
          </p:nvGrpSpPr>
          <p:grpSpPr>
            <a:xfrm>
              <a:off x="7174" y="3819"/>
              <a:ext cx="3568" cy="3587"/>
              <a:chOff x="5057837" y="1992903"/>
              <a:chExt cx="2265375" cy="2278061"/>
            </a:xfrm>
          </p:grpSpPr>
          <p:sp>
            <p:nvSpPr>
              <p:cNvPr id="19"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TextBox 15"/>
              <p:cNvSpPr txBox="1"/>
              <p:nvPr/>
            </p:nvSpPr>
            <p:spPr>
              <a:xfrm>
                <a:off x="5375667" y="2707993"/>
                <a:ext cx="1605246" cy="982481"/>
              </a:xfrm>
              <a:prstGeom prst="rect">
                <a:avLst/>
              </a:prstGeom>
              <a:no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5" name="组合 4"/>
            <p:cNvGrpSpPr/>
            <p:nvPr/>
          </p:nvGrpSpPr>
          <p:grpSpPr>
            <a:xfrm>
              <a:off x="13925" y="3019"/>
              <a:ext cx="3329" cy="3347"/>
              <a:chOff x="9344365" y="1484784"/>
              <a:chExt cx="2113788" cy="2125625"/>
            </a:xfrm>
          </p:grpSpPr>
          <p:sp>
            <p:nvSpPr>
              <p:cNvPr id="21"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2"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6" name="组合 5"/>
            <p:cNvGrpSpPr/>
            <p:nvPr/>
          </p:nvGrpSpPr>
          <p:grpSpPr>
            <a:xfrm>
              <a:off x="9773" y="3019"/>
              <a:ext cx="2899" cy="2916"/>
              <a:chOff x="6708446" y="1484785"/>
              <a:chExt cx="1841077" cy="1851387"/>
            </a:xfrm>
          </p:grpSpPr>
          <p:sp>
            <p:nvSpPr>
              <p:cNvPr id="2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4"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7" name="组合 6"/>
            <p:cNvGrpSpPr/>
            <p:nvPr/>
          </p:nvGrpSpPr>
          <p:grpSpPr>
            <a:xfrm>
              <a:off x="2124" y="6744"/>
              <a:ext cx="13601" cy="1779"/>
              <a:chOff x="1851283" y="3850132"/>
              <a:chExt cx="8636679" cy="1129598"/>
            </a:xfrm>
          </p:grpSpPr>
          <p:sp>
            <p:nvSpPr>
              <p:cNvPr id="31"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3"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8" name="组合 6"/>
              <p:cNvGrpSpPr/>
              <p:nvPr/>
            </p:nvGrpSpPr>
            <p:grpSpPr>
              <a:xfrm>
                <a:off x="1851283" y="4270964"/>
                <a:ext cx="1560975" cy="708766"/>
                <a:chOff x="1851283" y="4270964"/>
                <a:chExt cx="1560975" cy="708766"/>
              </a:xfrm>
            </p:grpSpPr>
            <p:sp>
              <p:nvSpPr>
                <p:cNvPr id="36"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7"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8" name="Straight Connector 33"/>
                <p:cNvCxnSpPr>
                  <a:stCxn id="36" idx="6"/>
                  <a:endCxn id="37"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9" name="组合 7"/>
              <p:cNvGrpSpPr/>
              <p:nvPr/>
            </p:nvGrpSpPr>
            <p:grpSpPr>
              <a:xfrm>
                <a:off x="3412258" y="4025374"/>
                <a:ext cx="1212691" cy="866735"/>
                <a:chOff x="3412258" y="4025374"/>
                <a:chExt cx="1212691" cy="866735"/>
              </a:xfrm>
            </p:grpSpPr>
            <p:sp>
              <p:nvSpPr>
                <p:cNvPr id="39"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4" name="Straight Connector 34"/>
                <p:cNvCxnSpPr>
                  <a:stCxn id="37" idx="6"/>
                  <a:endCxn id="39"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10" name="组合 8"/>
              <p:cNvGrpSpPr/>
              <p:nvPr/>
            </p:nvGrpSpPr>
            <p:grpSpPr>
              <a:xfrm>
                <a:off x="4624950" y="4112996"/>
                <a:ext cx="1650607" cy="691492"/>
                <a:chOff x="4624950" y="4112996"/>
                <a:chExt cx="1650607" cy="691492"/>
              </a:xfrm>
            </p:grpSpPr>
            <p:sp>
              <p:nvSpPr>
                <p:cNvPr id="48"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2" name="Straight Connector 35"/>
                <p:cNvCxnSpPr>
                  <a:stCxn id="39" idx="6"/>
                  <a:endCxn id="48"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11"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12" name="Straight Connector 36"/>
                <p:cNvCxnSpPr>
                  <a:stCxn id="48"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13" name="Straight Connector 37"/>
              <p:cNvCxnSpPr>
                <a:stCxn id="78" idx="6"/>
                <a:endCxn id="31"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1" idx="6"/>
                <a:endCxn id="33"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3"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85270" y="1556792"/>
            <a:ext cx="4663738" cy="2889101"/>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
        <p:nvSpPr>
          <p:cNvPr id="39" name="TextBox 38"/>
          <p:cNvSpPr txBox="1"/>
          <p:nvPr/>
        </p:nvSpPr>
        <p:spPr>
          <a:xfrm>
            <a:off x="5287010" y="735965"/>
            <a:ext cx="6730365" cy="4584065"/>
          </a:xfrm>
          <a:prstGeom prst="rect">
            <a:avLst/>
          </a:prstGeom>
          <a:noFill/>
        </p:spPr>
        <p:txBody>
          <a:bodyPr wrap="square" rtlCol="0">
            <a:spAutoFit/>
          </a:bodyPr>
          <a:lstStyle/>
          <a:p>
            <a:pPr>
              <a:lnSpc>
                <a:spcPct val="130000"/>
              </a:lnSpc>
            </a:pPr>
            <a:r>
              <a:rPr lang="en-US" altLang="zh-CN" sz="2800" dirty="0">
                <a:solidFill>
                  <a:srgbClr val="A20000"/>
                </a:solidFill>
                <a:latin typeface="Times New Roman" panose="02020603050405020304" pitchFamily="18" charset="0"/>
                <a:ea typeface="微软雅黑" panose="020B0503020204020204" pitchFamily="34" charset="-122"/>
                <a:cs typeface="Times New Roman" panose="02020603050405020304" pitchFamily="18" charset="0"/>
              </a:rPr>
              <a:t>Read the Following Sentences </a:t>
            </a:r>
            <a:endParaRPr lang="en-US" altLang="zh-CN" sz="2800" dirty="0">
              <a:solidFill>
                <a:srgbClr val="A20000"/>
              </a:solidFill>
              <a:latin typeface="Times New Roman" panose="02020603050405020304" pitchFamily="18" charset="0"/>
              <a:ea typeface="微软雅黑" panose="020B0503020204020204" pitchFamily="34" charset="-122"/>
              <a:cs typeface="Times New Roman" panose="02020603050405020304" pitchFamily="18" charset="0"/>
            </a:endParaRPr>
          </a:p>
          <a:p>
            <a:pPr lvl="0">
              <a:lnSpc>
                <a:spcPct val="150000"/>
              </a:lnSpc>
            </a:pPr>
            <a:r>
              <a:rPr lang="en-US" altLang="zh-CN" sz="2000" dirty="0">
                <a:latin typeface="Times New Roman" panose="02020603050405020304" pitchFamily="18" charset="0"/>
                <a:cs typeface="Times New Roman" panose="02020603050405020304" pitchFamily="18" charset="0"/>
              </a:rPr>
              <a:t>1.Time and tide wait for no man. /aɪ/</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en-US" altLang="zh-CN" sz="2000" dirty="0">
                <a:latin typeface="Times New Roman" panose="02020603050405020304" pitchFamily="18" charset="0"/>
                <a:cs typeface="Times New Roman" panose="02020603050405020304" pitchFamily="18" charset="0"/>
              </a:rPr>
              <a:t>2.No pains, no gains. /eɪ/</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en-US" altLang="zh-CN" sz="2000" dirty="0">
                <a:latin typeface="Times New Roman" panose="02020603050405020304" pitchFamily="18" charset="0"/>
                <a:cs typeface="Times New Roman" panose="02020603050405020304" pitchFamily="18" charset="0"/>
              </a:rPr>
              <a:t>3.Don’t spoil the boy by giving him too many toys. /ɔɪ/</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en-US" altLang="zh-CN" sz="2000" dirty="0">
                <a:latin typeface="Times New Roman" panose="02020603050405020304" pitchFamily="18" charset="0"/>
                <a:cs typeface="Times New Roman" panose="02020603050405020304" pitchFamily="18" charset="0"/>
              </a:rPr>
              <a:t>4.She grows many roses and most of them are yellow. /əʊ/</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en-US" altLang="zh-CN" sz="2000" dirty="0">
                <a:latin typeface="Times New Roman" panose="02020603050405020304" pitchFamily="18" charset="0"/>
                <a:cs typeface="Times New Roman" panose="02020603050405020304" pitchFamily="18" charset="0"/>
              </a:rPr>
              <a:t>5.Open your mouth and pronounce the sound loudly. /aʊ/</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en-US" altLang="zh-CN" sz="2000" dirty="0">
                <a:latin typeface="Times New Roman" panose="02020603050405020304" pitchFamily="18" charset="0"/>
                <a:cs typeface="Times New Roman" panose="02020603050405020304" pitchFamily="18" charset="0"/>
              </a:rPr>
              <a:t>6.Hello, my dear! Can you hear me clearly? /ɪə/</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en-US" altLang="zh-CN" sz="2000" dirty="0">
                <a:latin typeface="Times New Roman" panose="02020603050405020304" pitchFamily="18" charset="0"/>
                <a:cs typeface="Times New Roman" panose="02020603050405020304" pitchFamily="18" charset="0"/>
              </a:rPr>
              <a:t>7.The big bear is wearing a big pair of shoes. /eə/</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en-US" altLang="zh-CN" sz="2000" dirty="0">
                <a:latin typeface="Times New Roman" panose="02020603050405020304" pitchFamily="18" charset="0"/>
                <a:cs typeface="Times New Roman" panose="02020603050405020304" pitchFamily="18" charset="0"/>
              </a:rPr>
              <a:t>8.I’m sure he is poor. /ʊə/</a:t>
            </a:r>
            <a:endParaRPr lang="en-US" altLang="zh-CN" sz="2800" dirty="0">
              <a:latin typeface="Times New Roman" panose="02020603050405020304" pitchFamily="18" charset="0"/>
              <a:cs typeface="Times New Roman" panose="02020603050405020304" pitchFamily="18" charset="0"/>
            </a:endParaRPr>
          </a:p>
          <a:p>
            <a:pPr>
              <a:lnSpc>
                <a:spcPct val="130000"/>
              </a:lnSpc>
            </a:pP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任意多边形 14"/>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One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6" name="任意多边形 15"/>
          <p:cNvSpPr/>
          <p:nvPr/>
        </p:nvSpPr>
        <p:spPr>
          <a:xfrm>
            <a:off x="4799856" y="332656"/>
            <a:ext cx="3744416"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000"/>
                                        <p:tgtEl>
                                          <p:spTgt spid="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2000"/>
                                        <p:tgtEl>
                                          <p:spTgt spid="16"/>
                                        </p:tgtEl>
                                      </p:cBhvr>
                                    </p:animEffect>
                                  </p:childTnLst>
                                </p:cTn>
                              </p:par>
                            </p:childTnLst>
                          </p:cTn>
                        </p:par>
                        <p:par>
                          <p:cTn id="12" fill="hold">
                            <p:stCondLst>
                              <p:cond delay="4000"/>
                            </p:stCondLst>
                            <p:childTnLst>
                              <p:par>
                                <p:cTn id="13" presetID="47" presetClass="entr" presetSubtype="0"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anim calcmode="lin" valueType="num">
                                      <p:cBhvr>
                                        <p:cTn id="16" dur="500" fill="hold"/>
                                        <p:tgtEl>
                                          <p:spTgt spid="35"/>
                                        </p:tgtEl>
                                        <p:attrNameLst>
                                          <p:attrName>ppt_x</p:attrName>
                                        </p:attrNameLst>
                                      </p:cBhvr>
                                      <p:tavLst>
                                        <p:tav tm="0">
                                          <p:val>
                                            <p:strVal val="#ppt_x"/>
                                          </p:val>
                                        </p:tav>
                                        <p:tav tm="100000">
                                          <p:val>
                                            <p:strVal val="#ppt_x"/>
                                          </p:val>
                                        </p:tav>
                                      </p:tavLst>
                                    </p:anim>
                                    <p:anim calcmode="lin" valueType="num">
                                      <p:cBhvr>
                                        <p:cTn id="17" dur="500" fill="hold"/>
                                        <p:tgtEl>
                                          <p:spTgt spid="35"/>
                                        </p:tgtEl>
                                        <p:attrNameLst>
                                          <p:attrName>ppt_y</p:attrName>
                                        </p:attrNameLst>
                                      </p:cBhvr>
                                      <p:tavLst>
                                        <p:tav tm="0">
                                          <p:val>
                                            <p:strVal val="#ppt_y-.1"/>
                                          </p:val>
                                        </p:tav>
                                        <p:tav tm="100000">
                                          <p:val>
                                            <p:strVal val="#ppt_y"/>
                                          </p:val>
                                        </p:tav>
                                      </p:tavLst>
                                    </p:anim>
                                  </p:childTnLst>
                                </p:cTn>
                              </p:par>
                            </p:childTnLst>
                          </p:cTn>
                        </p:par>
                        <p:par>
                          <p:cTn id="18" fill="hold">
                            <p:stCondLst>
                              <p:cond delay="4500"/>
                            </p:stCondLst>
                            <p:childTnLst>
                              <p:par>
                                <p:cTn id="19" presetID="22" presetClass="entr" presetSubtype="1"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up)">
                                      <p:cBhvr>
                                        <p:cTn id="2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15"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b="1" dirty="0">
                <a:solidFill>
                  <a:schemeClr val="tx1"/>
                </a:solidFill>
                <a:sym typeface="+mn-ea"/>
              </a:rPr>
              <a:t>Unit 5:  Shapes</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3255" cy="4464050"/>
            <a:chOff x="113" y="3019"/>
            <a:chExt cx="19013" cy="7030"/>
          </a:xfrm>
        </p:grpSpPr>
        <p:grpSp>
          <p:nvGrpSpPr>
            <p:cNvPr id="15" name="组合 14"/>
            <p:cNvGrpSpPr/>
            <p:nvPr/>
          </p:nvGrpSpPr>
          <p:grpSpPr>
            <a:xfrm>
              <a:off x="4906" y="3125"/>
              <a:ext cx="2900" cy="2916"/>
              <a:chOff x="3617767" y="1552534"/>
              <a:chExt cx="1841479" cy="1851387"/>
            </a:xfrm>
          </p:grpSpPr>
          <p:sp>
            <p:nvSpPr>
              <p:cNvPr id="1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7" name="TextBox 5"/>
              <p:cNvSpPr txBox="1"/>
              <p:nvPr/>
            </p:nvSpPr>
            <p:spPr>
              <a:xfrm>
                <a:off x="3720001" y="1915700"/>
                <a:ext cx="1739245" cy="985375"/>
              </a:xfrm>
              <a:prstGeom prst="rect">
                <a:avLst/>
              </a:prstGeom>
              <a:noFill/>
            </p:spPr>
            <p:txBody>
              <a:bodyPr wrap="square" lIns="121505" tIns="60753" rIns="121505" bIns="60753" rtlCol="0">
                <a:no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8" name="组合 17"/>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9"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1" name="组合 20"/>
            <p:cNvGrpSpPr/>
            <p:nvPr/>
          </p:nvGrpSpPr>
          <p:grpSpPr>
            <a:xfrm>
              <a:off x="7174" y="3819"/>
              <a:ext cx="3568" cy="3587"/>
              <a:chOff x="5057837" y="1992903"/>
              <a:chExt cx="2265375" cy="2278061"/>
            </a:xfrm>
          </p:grpSpPr>
          <p:sp>
            <p:nvSpPr>
              <p:cNvPr id="2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3" name="TextBox 15"/>
              <p:cNvSpPr txBox="1"/>
              <p:nvPr/>
            </p:nvSpPr>
            <p:spPr>
              <a:xfrm>
                <a:off x="5375667" y="2707993"/>
                <a:ext cx="1605246" cy="982481"/>
              </a:xfrm>
              <a:prstGeom prst="rect">
                <a:avLst/>
              </a:prstGeom>
              <a:no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24" name="组合 23"/>
            <p:cNvGrpSpPr/>
            <p:nvPr/>
          </p:nvGrpSpPr>
          <p:grpSpPr>
            <a:xfrm>
              <a:off x="13925" y="3019"/>
              <a:ext cx="3329" cy="3347"/>
              <a:chOff x="9344365" y="1484784"/>
              <a:chExt cx="2113788" cy="2125625"/>
            </a:xfrm>
          </p:grpSpPr>
          <p:sp>
            <p:nvSpPr>
              <p:cNvPr id="2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33" name="组合 32"/>
            <p:cNvGrpSpPr/>
            <p:nvPr/>
          </p:nvGrpSpPr>
          <p:grpSpPr>
            <a:xfrm>
              <a:off x="9773" y="3019"/>
              <a:ext cx="2899" cy="2916"/>
              <a:chOff x="6708446" y="1484785"/>
              <a:chExt cx="1841077" cy="1851387"/>
            </a:xfrm>
          </p:grpSpPr>
          <p:sp>
            <p:nvSpPr>
              <p:cNvPr id="3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6"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37" name="组合 36"/>
            <p:cNvGrpSpPr/>
            <p:nvPr/>
          </p:nvGrpSpPr>
          <p:grpSpPr>
            <a:xfrm>
              <a:off x="2124" y="6744"/>
              <a:ext cx="13601" cy="1779"/>
              <a:chOff x="1851283" y="3850132"/>
              <a:chExt cx="8636679" cy="1129598"/>
            </a:xfrm>
          </p:grpSpPr>
          <p:sp>
            <p:nvSpPr>
              <p:cNvPr id="38"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9"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41" name="组合 6"/>
              <p:cNvGrpSpPr/>
              <p:nvPr/>
            </p:nvGrpSpPr>
            <p:grpSpPr>
              <a:xfrm>
                <a:off x="1851283" y="4270964"/>
                <a:ext cx="1560975" cy="708766"/>
                <a:chOff x="1851283" y="4270964"/>
                <a:chExt cx="1560975" cy="708766"/>
              </a:xfrm>
            </p:grpSpPr>
            <p:sp>
              <p:nvSpPr>
                <p:cNvPr id="44"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5"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8" name="Straight Connector 33"/>
                <p:cNvCxnSpPr>
                  <a:stCxn id="44" idx="6"/>
                  <a:endCxn id="45"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49" name="组合 7"/>
              <p:cNvGrpSpPr/>
              <p:nvPr/>
            </p:nvGrpSpPr>
            <p:grpSpPr>
              <a:xfrm>
                <a:off x="3412258" y="4025374"/>
                <a:ext cx="1212691" cy="866735"/>
                <a:chOff x="3412258" y="4025374"/>
                <a:chExt cx="1212691" cy="866735"/>
              </a:xfrm>
            </p:grpSpPr>
            <p:sp>
              <p:nvSpPr>
                <p:cNvPr id="5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3" name="Straight Connector 34"/>
                <p:cNvCxnSpPr>
                  <a:stCxn id="45" idx="6"/>
                  <a:endCxn id="5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6" name="组合 8"/>
              <p:cNvGrpSpPr/>
              <p:nvPr/>
            </p:nvGrpSpPr>
            <p:grpSpPr>
              <a:xfrm>
                <a:off x="4624950" y="4112996"/>
                <a:ext cx="1650607" cy="691492"/>
                <a:chOff x="4624950" y="4112996"/>
                <a:chExt cx="1650607" cy="691492"/>
              </a:xfrm>
            </p:grpSpPr>
            <p:sp>
              <p:nvSpPr>
                <p:cNvPr id="5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8" name="Straight Connector 35"/>
                <p:cNvCxnSpPr>
                  <a:stCxn id="52" idx="6"/>
                  <a:endCxn id="5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57"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8"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8" idx="6"/>
                <a:endCxn id="39"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Two</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9"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1" animBg="1"/>
      <p:bldP spid="8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Two</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727848" y="951398"/>
            <a:ext cx="7005094" cy="5631180"/>
          </a:xfrm>
          <a:prstGeom prst="rect">
            <a:avLst/>
          </a:prstGeom>
          <a:noFill/>
        </p:spPr>
        <p:txBody>
          <a:bodyPr wrap="square" rtlCol="0">
            <a:spAutoFit/>
          </a:bodyPr>
          <a:lstStyle/>
          <a:p>
            <a:pPr>
              <a:lnSpc>
                <a:spcPct val="150000"/>
              </a:lnSpc>
            </a:pPr>
            <a:r>
              <a:rPr altLang="zh-CN" sz="2400">
                <a:latin typeface="Times New Roman" panose="02020603050405020304" pitchFamily="18" charset="0"/>
                <a:cs typeface="Times New Roman" panose="02020603050405020304" pitchFamily="18" charset="0"/>
              </a:rPr>
              <a:t>Shapes 形状/ʃeɪps/</a:t>
            </a:r>
            <a:endParaRPr altLang="zh-CN" sz="2400">
              <a:latin typeface="Times New Roman" panose="02020603050405020304" pitchFamily="18" charset="0"/>
              <a:cs typeface="Times New Roman" panose="02020603050405020304" pitchFamily="18" charset="0"/>
            </a:endParaRPr>
          </a:p>
          <a:p>
            <a:pPr>
              <a:lnSpc>
                <a:spcPct val="150000"/>
              </a:lnSpc>
            </a:pPr>
            <a:r>
              <a:rPr altLang="zh-CN" sz="2400">
                <a:latin typeface="Times New Roman" panose="02020603050405020304" pitchFamily="18" charset="0"/>
                <a:cs typeface="Times New Roman" panose="02020603050405020304" pitchFamily="18" charset="0"/>
              </a:rPr>
              <a:t>circle圆形 /'sɜːk(ə)l/            Square方形 /skweə/             Star星形 /sta:/        </a:t>
            </a:r>
            <a:endParaRPr altLang="zh-CN" sz="2400">
              <a:latin typeface="Times New Roman" panose="02020603050405020304" pitchFamily="18" charset="0"/>
              <a:cs typeface="Times New Roman" panose="02020603050405020304" pitchFamily="18" charset="0"/>
            </a:endParaRPr>
          </a:p>
          <a:p>
            <a:pPr>
              <a:lnSpc>
                <a:spcPct val="150000"/>
              </a:lnSpc>
            </a:pPr>
            <a:r>
              <a:rPr altLang="zh-CN" sz="2400">
                <a:latin typeface="Times New Roman" panose="02020603050405020304" pitchFamily="18" charset="0"/>
                <a:cs typeface="Times New Roman" panose="02020603050405020304" pitchFamily="18" charset="0"/>
              </a:rPr>
              <a:t>Rectangle长方形 /'rektæŋg(ə)l/    Diamond菱形/'daɪəmənd/        Oval椭圆形 /'əʊv(ə)l/   </a:t>
            </a:r>
            <a:endParaRPr altLang="zh-CN" sz="2400">
              <a:latin typeface="Times New Roman" panose="02020603050405020304" pitchFamily="18" charset="0"/>
              <a:cs typeface="Times New Roman" panose="02020603050405020304" pitchFamily="18" charset="0"/>
            </a:endParaRPr>
          </a:p>
          <a:p>
            <a:pPr>
              <a:lnSpc>
                <a:spcPct val="150000"/>
              </a:lnSpc>
            </a:pPr>
            <a:r>
              <a:rPr altLang="zh-CN" sz="2400">
                <a:latin typeface="Times New Roman" panose="02020603050405020304" pitchFamily="18" charset="0"/>
                <a:cs typeface="Times New Roman" panose="02020603050405020304" pitchFamily="18" charset="0"/>
              </a:rPr>
              <a:t>Triangular三角形  /'traɪæŋg(ə)l/   Pentagon 五边形 /'pentəɡ(ə)n/    arrow 箭头/'ærəʊ/                          Hexagon六边形 /'heksəg(ə)n/     Semicircle半圆形/'semɪsɜːkl/ </a:t>
            </a:r>
            <a:endParaRPr altLang="zh-CN" sz="2400">
              <a:latin typeface="Times New Roman" panose="02020603050405020304" pitchFamily="18" charset="0"/>
              <a:cs typeface="Times New Roman" panose="02020603050405020304" pitchFamily="18" charset="0"/>
            </a:endParaRPr>
          </a:p>
          <a:p>
            <a:r>
              <a:rPr lang="en-US" altLang="zh-CN" dirty="0"/>
              <a:t>                     </a:t>
            </a:r>
            <a:endParaRPr lang="zh-CN" altLang="zh-CN" dirty="0"/>
          </a:p>
          <a:p>
            <a:endParaRPr lang="zh-CN" altLang="en-US" dirty="0"/>
          </a:p>
        </p:txBody>
      </p:sp>
      <p:pic>
        <p:nvPicPr>
          <p:cNvPr id="17" name="Picture 2987"/>
          <p:cNvPicPr/>
          <p:nvPr/>
        </p:nvPicPr>
        <p:blipFill>
          <a:blip r:embed="rId1" cstate="print">
            <a:extLst>
              <a:ext uri="{28A0092B-C50C-407E-A947-70E740481C1C}">
                <a14:useLocalDpi xmlns:a14="http://schemas.microsoft.com/office/drawing/2010/main" val="0"/>
              </a:ext>
            </a:extLst>
          </a:blip>
          <a:srcRect/>
          <a:stretch>
            <a:fillRect/>
          </a:stretch>
        </p:blipFill>
        <p:spPr>
          <a:xfrm>
            <a:off x="695400" y="2384884"/>
            <a:ext cx="3240360" cy="2088232"/>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2000"/>
                                        <p:tgtEl>
                                          <p:spTgt spid="21"/>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3"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sym typeface="+mn-ea"/>
              </a:rPr>
              <a:t>Unit 5:  Shapes</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3255" cy="4464050"/>
            <a:chOff x="113" y="3019"/>
            <a:chExt cx="19013" cy="7030"/>
          </a:xfrm>
        </p:grpSpPr>
        <p:grpSp>
          <p:nvGrpSpPr>
            <p:cNvPr id="15" name="组合 14"/>
            <p:cNvGrpSpPr/>
            <p:nvPr/>
          </p:nvGrpSpPr>
          <p:grpSpPr>
            <a:xfrm>
              <a:off x="4906" y="3125"/>
              <a:ext cx="2900" cy="2916"/>
              <a:chOff x="3617767" y="1552534"/>
              <a:chExt cx="1841479" cy="1851387"/>
            </a:xfrm>
          </p:grpSpPr>
          <p:sp>
            <p:nvSpPr>
              <p:cNvPr id="1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7" name="TextBox 5"/>
              <p:cNvSpPr txBox="1"/>
              <p:nvPr/>
            </p:nvSpPr>
            <p:spPr>
              <a:xfrm>
                <a:off x="3720001" y="1915700"/>
                <a:ext cx="1739245" cy="985375"/>
              </a:xfrm>
              <a:prstGeom prst="rect">
                <a:avLst/>
              </a:prstGeom>
              <a:noFill/>
            </p:spPr>
            <p:txBody>
              <a:bodyPr wrap="square" lIns="121505" tIns="60753" rIns="121505" bIns="60753" rtlCol="0">
                <a:no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Three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18" name="组合 17"/>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9"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1" name="组合 20"/>
            <p:cNvGrpSpPr/>
            <p:nvPr/>
          </p:nvGrpSpPr>
          <p:grpSpPr>
            <a:xfrm>
              <a:off x="7174" y="3819"/>
              <a:ext cx="3568" cy="3587"/>
              <a:chOff x="5057837" y="1992903"/>
              <a:chExt cx="2265375" cy="2278061"/>
            </a:xfrm>
          </p:grpSpPr>
          <p:sp>
            <p:nvSpPr>
              <p:cNvPr id="2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3" name="TextBox 15"/>
              <p:cNvSpPr txBox="1"/>
              <p:nvPr/>
            </p:nvSpPr>
            <p:spPr>
              <a:xfrm>
                <a:off x="5375667" y="2707993"/>
                <a:ext cx="1605246" cy="982481"/>
              </a:xfrm>
              <a:prstGeom prst="rect">
                <a:avLst/>
              </a:prstGeom>
              <a:no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24" name="组合 23"/>
            <p:cNvGrpSpPr/>
            <p:nvPr/>
          </p:nvGrpSpPr>
          <p:grpSpPr>
            <a:xfrm>
              <a:off x="13925" y="3019"/>
              <a:ext cx="3329" cy="3347"/>
              <a:chOff x="9344365" y="1484784"/>
              <a:chExt cx="2113788" cy="2125625"/>
            </a:xfrm>
          </p:grpSpPr>
          <p:sp>
            <p:nvSpPr>
              <p:cNvPr id="2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33" name="组合 32"/>
            <p:cNvGrpSpPr/>
            <p:nvPr/>
          </p:nvGrpSpPr>
          <p:grpSpPr>
            <a:xfrm>
              <a:off x="9773" y="3019"/>
              <a:ext cx="2899" cy="2916"/>
              <a:chOff x="6708446" y="1484785"/>
              <a:chExt cx="1841077" cy="1851387"/>
            </a:xfrm>
          </p:grpSpPr>
          <p:sp>
            <p:nvSpPr>
              <p:cNvPr id="3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6"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37" name="组合 36"/>
            <p:cNvGrpSpPr/>
            <p:nvPr/>
          </p:nvGrpSpPr>
          <p:grpSpPr>
            <a:xfrm>
              <a:off x="2124" y="6744"/>
              <a:ext cx="13601" cy="1779"/>
              <a:chOff x="1851283" y="3850132"/>
              <a:chExt cx="8636679" cy="1129598"/>
            </a:xfrm>
          </p:grpSpPr>
          <p:sp>
            <p:nvSpPr>
              <p:cNvPr id="38"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9"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41" name="组合 6"/>
              <p:cNvGrpSpPr/>
              <p:nvPr/>
            </p:nvGrpSpPr>
            <p:grpSpPr>
              <a:xfrm>
                <a:off x="1851283" y="4270964"/>
                <a:ext cx="1560975" cy="708766"/>
                <a:chOff x="1851283" y="4270964"/>
                <a:chExt cx="1560975" cy="708766"/>
              </a:xfrm>
            </p:grpSpPr>
            <p:sp>
              <p:nvSpPr>
                <p:cNvPr id="44"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5"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8" name="Straight Connector 33"/>
                <p:cNvCxnSpPr>
                  <a:stCxn id="44" idx="6"/>
                  <a:endCxn id="45"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49" name="组合 7"/>
              <p:cNvGrpSpPr/>
              <p:nvPr/>
            </p:nvGrpSpPr>
            <p:grpSpPr>
              <a:xfrm>
                <a:off x="3412258" y="4025374"/>
                <a:ext cx="1212691" cy="866735"/>
                <a:chOff x="3412258" y="4025374"/>
                <a:chExt cx="1212691" cy="866735"/>
              </a:xfrm>
            </p:grpSpPr>
            <p:sp>
              <p:nvSpPr>
                <p:cNvPr id="5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3" name="Straight Connector 34"/>
                <p:cNvCxnSpPr>
                  <a:stCxn id="45" idx="6"/>
                  <a:endCxn id="5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6" name="组合 8"/>
              <p:cNvGrpSpPr/>
              <p:nvPr/>
            </p:nvGrpSpPr>
            <p:grpSpPr>
              <a:xfrm>
                <a:off x="4624950" y="4112996"/>
                <a:ext cx="1650607" cy="691492"/>
                <a:chOff x="4624950" y="4112996"/>
                <a:chExt cx="1650607" cy="691492"/>
              </a:xfrm>
            </p:grpSpPr>
            <p:sp>
              <p:nvSpPr>
                <p:cNvPr id="5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8" name="Straight Connector 35"/>
                <p:cNvCxnSpPr>
                  <a:stCxn id="52" idx="6"/>
                  <a:endCxn id="5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57"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8"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8" idx="6"/>
                <a:endCxn id="39"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9"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hidden="1"/>
          <p:cNvSpPr/>
          <p:nvPr/>
        </p:nvSpPr>
        <p:spPr>
          <a:xfrm>
            <a:off x="479376" y="836712"/>
            <a:ext cx="1406022"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p:spPr>
        <p:style>
          <a:lnRef idx="1">
            <a:schemeClr val="accent2"/>
          </a:lnRef>
          <a:fillRef idx="3">
            <a:schemeClr val="accent2"/>
          </a:fillRef>
          <a:effectRef idx="2">
            <a:schemeClr val="accent2"/>
          </a:effectRef>
          <a:fontRef idx="minor">
            <a:schemeClr val="lt1"/>
          </a:fontRef>
        </p:style>
        <p:txBody>
          <a:bodyPr rtlCol="0" anchor="ctr"/>
          <a:lstStyle/>
          <a:p>
            <a:pPr algn="ctr" defTabSz="914400"/>
            <a:r>
              <a:rPr lang="zh-CN" altLang="en-US" sz="1900" dirty="0">
                <a:solidFill>
                  <a:schemeClr val="bg1"/>
                </a:solidFill>
                <a:latin typeface="微软雅黑" panose="020B0503020204020204" pitchFamily="34" charset="-122"/>
                <a:ea typeface="微软雅黑" panose="020B0503020204020204" pitchFamily="34" charset="-122"/>
              </a:rPr>
              <a:t> 课前准备</a:t>
            </a:r>
            <a:endParaRPr lang="zh-CN" altLang="en-US" sz="1900" dirty="0">
              <a:solidFill>
                <a:schemeClr val="bg1"/>
              </a:solidFill>
              <a:latin typeface="微软雅黑" panose="020B0503020204020204" pitchFamily="34" charset="-122"/>
              <a:ea typeface="微软雅黑" panose="020B0503020204020204" pitchFamily="34" charset="-122"/>
            </a:endParaRPr>
          </a:p>
        </p:txBody>
      </p:sp>
      <p:pic>
        <p:nvPicPr>
          <p:cNvPr id="25" name="Picture 8"/>
          <p:cNvPicPr>
            <a:picLocks noChangeAspect="1"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8569271" y="2420888"/>
            <a:ext cx="3131001" cy="234790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30" name="矩形 29"/>
          <p:cNvSpPr/>
          <p:nvPr/>
        </p:nvSpPr>
        <p:spPr>
          <a:xfrm>
            <a:off x="491728" y="1340768"/>
            <a:ext cx="7189044" cy="5184576"/>
          </a:xfrm>
          <a:prstGeom prst="rect">
            <a:avLst/>
          </a:prstGeom>
          <a:solidFill>
            <a:schemeClr val="tx2">
              <a:lumMod val="20000"/>
              <a:lumOff val="80000"/>
            </a:schemeClr>
          </a:solidFill>
          <a:ln w="9525" algn="ctr">
            <a:solidFill>
              <a:schemeClr val="tx2">
                <a:lumMod val="20000"/>
                <a:lumOff val="80000"/>
              </a:schemeClr>
            </a:solidFill>
            <a:miter lim="800000"/>
          </a:ln>
          <a:effectLst/>
        </p:spPr>
        <p:txBody>
          <a:bodyPr wrap="none" anchor="ctr"/>
          <a:lstStyle/>
          <a:p>
            <a:pPr lvl="0" algn="l">
              <a:lnSpc>
                <a:spcPct val="150000"/>
              </a:lnSpc>
            </a:pPr>
            <a:r>
              <a:rPr lang="en-US" altLang="zh-CN" sz="2800" dirty="0">
                <a:latin typeface="Times New Roman" panose="02020603050405020304" pitchFamily="18" charset="0"/>
                <a:cs typeface="Times New Roman" panose="02020603050405020304" pitchFamily="18" charset="0"/>
              </a:rPr>
              <a:t>1.What’s the matter? </a:t>
            </a:r>
            <a:endParaRPr lang="en-US" altLang="zh-CN" sz="2800" dirty="0">
              <a:latin typeface="Times New Roman" panose="02020603050405020304" pitchFamily="18" charset="0"/>
              <a:cs typeface="Times New Roman" panose="02020603050405020304" pitchFamily="18" charset="0"/>
            </a:endParaRPr>
          </a:p>
          <a:p>
            <a:pPr lvl="0" algn="l">
              <a:lnSpc>
                <a:spcPct val="150000"/>
              </a:lnSpc>
            </a:pPr>
            <a:r>
              <a:rPr lang="en-US" altLang="zh-CN" sz="2800" dirty="0">
                <a:latin typeface="Times New Roman" panose="02020603050405020304" pitchFamily="18" charset="0"/>
                <a:cs typeface="Times New Roman" panose="02020603050405020304" pitchFamily="18" charset="0"/>
              </a:rPr>
              <a:t>2.How long have you had the headache? </a:t>
            </a:r>
            <a:endParaRPr lang="en-US" altLang="zh-CN" sz="2800" dirty="0">
              <a:latin typeface="Times New Roman" panose="02020603050405020304" pitchFamily="18" charset="0"/>
              <a:cs typeface="Times New Roman" panose="02020603050405020304" pitchFamily="18" charset="0"/>
            </a:endParaRPr>
          </a:p>
          <a:p>
            <a:pPr lvl="0" algn="l">
              <a:lnSpc>
                <a:spcPct val="150000"/>
              </a:lnSpc>
            </a:pPr>
            <a:r>
              <a:rPr lang="en-US" altLang="zh-CN" sz="2800" dirty="0">
                <a:latin typeface="Times New Roman" panose="02020603050405020304" pitchFamily="18" charset="0"/>
                <a:cs typeface="Times New Roman" panose="02020603050405020304" pitchFamily="18" charset="0"/>
              </a:rPr>
              <a:t>3.She will go to see the doctor with you.。</a:t>
            </a:r>
            <a:endParaRPr lang="en-US" altLang="zh-CN" sz="2800" dirty="0">
              <a:latin typeface="Times New Roman" panose="02020603050405020304" pitchFamily="18" charset="0"/>
              <a:cs typeface="Times New Roman" panose="02020603050405020304" pitchFamily="18" charset="0"/>
            </a:endParaRPr>
          </a:p>
          <a:p>
            <a:pPr lvl="0" algn="l">
              <a:lnSpc>
                <a:spcPct val="150000"/>
              </a:lnSpc>
            </a:pPr>
            <a:r>
              <a:rPr lang="en-US" altLang="zh-CN" sz="2800" dirty="0">
                <a:latin typeface="Times New Roman" panose="02020603050405020304" pitchFamily="18" charset="0"/>
                <a:cs typeface="Times New Roman" panose="02020603050405020304" pitchFamily="18" charset="0"/>
              </a:rPr>
              <a:t>4.Do you want to learn something new? </a:t>
            </a:r>
            <a:endParaRPr lang="en-US" altLang="zh-CN" sz="2800" dirty="0">
              <a:latin typeface="Times New Roman" panose="02020603050405020304" pitchFamily="18" charset="0"/>
              <a:cs typeface="Times New Roman" panose="02020603050405020304" pitchFamily="18" charset="0"/>
            </a:endParaRPr>
          </a:p>
          <a:p>
            <a:pPr lvl="0" algn="l">
              <a:lnSpc>
                <a:spcPct val="150000"/>
              </a:lnSpc>
            </a:pPr>
            <a:r>
              <a:rPr lang="en-US" altLang="zh-CN" sz="2800" dirty="0">
                <a:latin typeface="Times New Roman" panose="02020603050405020304" pitchFamily="18" charset="0"/>
                <a:cs typeface="Times New Roman" panose="02020603050405020304" pitchFamily="18" charset="0"/>
              </a:rPr>
              <a:t>5.Let’s learn the English names of shapes. </a:t>
            </a:r>
            <a:endParaRPr lang="en-US" altLang="zh-CN" sz="2800" dirty="0">
              <a:latin typeface="Times New Roman" panose="02020603050405020304" pitchFamily="18" charset="0"/>
              <a:cs typeface="Times New Roman" panose="02020603050405020304" pitchFamily="18" charset="0"/>
            </a:endParaRPr>
          </a:p>
          <a:p>
            <a:pPr lvl="0" algn="l">
              <a:lnSpc>
                <a:spcPct val="150000"/>
              </a:lnSpc>
            </a:pPr>
            <a:r>
              <a:rPr lang="en-US" altLang="zh-CN" sz="2800" dirty="0">
                <a:latin typeface="Times New Roman" panose="02020603050405020304" pitchFamily="18" charset="0"/>
                <a:cs typeface="Times New Roman" panose="02020603050405020304" pitchFamily="18" charset="0"/>
              </a:rPr>
              <a:t>6.You did a good job! </a:t>
            </a:r>
            <a:endParaRPr lang="en-US" altLang="zh-CN" sz="2800" dirty="0">
              <a:latin typeface="Times New Roman" panose="02020603050405020304" pitchFamily="18" charset="0"/>
              <a:cs typeface="Times New Roman" panose="02020603050405020304" pitchFamily="18" charset="0"/>
            </a:endParaRPr>
          </a:p>
        </p:txBody>
      </p:sp>
      <p:sp>
        <p:nvSpPr>
          <p:cNvPr id="32" name="任意多边形 31"/>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Three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b="1" dirty="0">
                <a:solidFill>
                  <a:schemeClr val="tx1"/>
                </a:solidFill>
                <a:sym typeface="+mn-ea"/>
              </a:rPr>
              <a:t>Unit 5:  Shapes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ppt_x</p:attrName>
                                        </p:attrNameLst>
                                      </p:cBhvr>
                                      <p:tavLst>
                                        <p:tav tm="0">
                                          <p:val>
                                            <p:strVal val="#ppt_x-#ppt_w*1.125000"/>
                                          </p:val>
                                        </p:tav>
                                        <p:tav tm="100000">
                                          <p:val>
                                            <p:strVal val="#ppt_x"/>
                                          </p:val>
                                        </p:tav>
                                      </p:tavLst>
                                    </p:anim>
                                    <p:animEffect transition="in" filter="wipe(right)">
                                      <p:cBhvr>
                                        <p:cTn id="8" dur="500"/>
                                        <p:tgtEl>
                                          <p:spTgt spid="29"/>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2000"/>
                                        <p:tgtEl>
                                          <p:spTgt spid="3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2000"/>
                                        <p:tgtEl>
                                          <p:spTgt spid="33"/>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750"/>
                                        <p:tgtEl>
                                          <p:spTgt spid="30"/>
                                        </p:tgtEl>
                                      </p:cBhvr>
                                    </p:animEffect>
                                    <p:anim calcmode="lin" valueType="num">
                                      <p:cBhvr>
                                        <p:cTn id="20" dur="750" fill="hold"/>
                                        <p:tgtEl>
                                          <p:spTgt spid="30"/>
                                        </p:tgtEl>
                                        <p:attrNameLst>
                                          <p:attrName>ppt_x</p:attrName>
                                        </p:attrNameLst>
                                      </p:cBhvr>
                                      <p:tavLst>
                                        <p:tav tm="0">
                                          <p:val>
                                            <p:strVal val="#ppt_x"/>
                                          </p:val>
                                        </p:tav>
                                        <p:tav tm="100000">
                                          <p:val>
                                            <p:strVal val="#ppt_x"/>
                                          </p:val>
                                        </p:tav>
                                      </p:tavLst>
                                    </p:anim>
                                    <p:anim calcmode="lin" valueType="num">
                                      <p:cBhvr>
                                        <p:cTn id="21" dur="75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b="1" dirty="0">
                <a:solidFill>
                  <a:schemeClr val="tx1"/>
                </a:solidFill>
                <a:sym typeface="+mn-ea"/>
              </a:rPr>
              <a:t>Unit 5:  Shapes</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3255" cy="4464050"/>
            <a:chOff x="113" y="3019"/>
            <a:chExt cx="19013" cy="7030"/>
          </a:xfrm>
        </p:grpSpPr>
        <p:grpSp>
          <p:nvGrpSpPr>
            <p:cNvPr id="15" name="组合 14"/>
            <p:cNvGrpSpPr/>
            <p:nvPr/>
          </p:nvGrpSpPr>
          <p:grpSpPr>
            <a:xfrm>
              <a:off x="4906" y="3125"/>
              <a:ext cx="2900" cy="2916"/>
              <a:chOff x="3617767" y="1552534"/>
              <a:chExt cx="1841479" cy="1851387"/>
            </a:xfrm>
          </p:grpSpPr>
          <p:sp>
            <p:nvSpPr>
              <p:cNvPr id="1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7" name="TextBox 5"/>
              <p:cNvSpPr txBox="1"/>
              <p:nvPr/>
            </p:nvSpPr>
            <p:spPr>
              <a:xfrm>
                <a:off x="3720001" y="1915700"/>
                <a:ext cx="1739245" cy="985375"/>
              </a:xfrm>
              <a:prstGeom prst="rect">
                <a:avLst/>
              </a:prstGeom>
              <a:noFill/>
            </p:spPr>
            <p:txBody>
              <a:bodyPr wrap="square" lIns="121505" tIns="60753" rIns="121505" bIns="60753" rtlCol="0">
                <a:no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8" name="组合 17"/>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9"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1" name="组合 20"/>
            <p:cNvGrpSpPr/>
            <p:nvPr/>
          </p:nvGrpSpPr>
          <p:grpSpPr>
            <a:xfrm>
              <a:off x="7174" y="3819"/>
              <a:ext cx="3568" cy="3587"/>
              <a:chOff x="5057837" y="1992903"/>
              <a:chExt cx="2265375" cy="2278061"/>
            </a:xfrm>
          </p:grpSpPr>
          <p:sp>
            <p:nvSpPr>
              <p:cNvPr id="2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3" name="TextBox 15"/>
              <p:cNvSpPr txBox="1"/>
              <p:nvPr/>
            </p:nvSpPr>
            <p:spPr>
              <a:xfrm>
                <a:off x="5375667" y="2707993"/>
                <a:ext cx="1605246" cy="982481"/>
              </a:xfrm>
              <a:prstGeom prst="rect">
                <a:avLst/>
              </a:prstGeom>
              <a:noFill/>
            </p:spPr>
            <p:txBody>
              <a:bodyPr wrap="square" lIns="121505" tIns="60753" rIns="121505" bIns="60753" rtlCol="0">
                <a:spAutoFit/>
              </a:bodyPr>
              <a:lstStyle/>
              <a:p>
                <a:pPr lvl="0" algn="ctr">
                  <a:buClrTx/>
                  <a:buSzTx/>
                  <a:buFontTx/>
                </a:pP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Four</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4" name="组合 23"/>
            <p:cNvGrpSpPr/>
            <p:nvPr/>
          </p:nvGrpSpPr>
          <p:grpSpPr>
            <a:xfrm>
              <a:off x="13925" y="3019"/>
              <a:ext cx="3329" cy="3347"/>
              <a:chOff x="9344365" y="1484784"/>
              <a:chExt cx="2113788" cy="2125625"/>
            </a:xfrm>
          </p:grpSpPr>
          <p:sp>
            <p:nvSpPr>
              <p:cNvPr id="2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33" name="组合 32"/>
            <p:cNvGrpSpPr/>
            <p:nvPr/>
          </p:nvGrpSpPr>
          <p:grpSpPr>
            <a:xfrm>
              <a:off x="9773" y="3019"/>
              <a:ext cx="2899" cy="2916"/>
              <a:chOff x="6708446" y="1484785"/>
              <a:chExt cx="1841077" cy="1851387"/>
            </a:xfrm>
          </p:grpSpPr>
          <p:sp>
            <p:nvSpPr>
              <p:cNvPr id="3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6"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37" name="组合 36"/>
            <p:cNvGrpSpPr/>
            <p:nvPr/>
          </p:nvGrpSpPr>
          <p:grpSpPr>
            <a:xfrm>
              <a:off x="2124" y="6744"/>
              <a:ext cx="13601" cy="1779"/>
              <a:chOff x="1851283" y="3850132"/>
              <a:chExt cx="8636679" cy="1129598"/>
            </a:xfrm>
          </p:grpSpPr>
          <p:sp>
            <p:nvSpPr>
              <p:cNvPr id="38"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9"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41" name="组合 6"/>
              <p:cNvGrpSpPr/>
              <p:nvPr/>
            </p:nvGrpSpPr>
            <p:grpSpPr>
              <a:xfrm>
                <a:off x="1851283" y="4270964"/>
                <a:ext cx="1560975" cy="708766"/>
                <a:chOff x="1851283" y="4270964"/>
                <a:chExt cx="1560975" cy="708766"/>
              </a:xfrm>
            </p:grpSpPr>
            <p:sp>
              <p:nvSpPr>
                <p:cNvPr id="44"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5"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8" name="Straight Connector 33"/>
                <p:cNvCxnSpPr>
                  <a:stCxn id="44" idx="6"/>
                  <a:endCxn id="45"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49" name="组合 7"/>
              <p:cNvGrpSpPr/>
              <p:nvPr/>
            </p:nvGrpSpPr>
            <p:grpSpPr>
              <a:xfrm>
                <a:off x="3412258" y="4025374"/>
                <a:ext cx="1212691" cy="866735"/>
                <a:chOff x="3412258" y="4025374"/>
                <a:chExt cx="1212691" cy="866735"/>
              </a:xfrm>
            </p:grpSpPr>
            <p:sp>
              <p:nvSpPr>
                <p:cNvPr id="5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3" name="Straight Connector 34"/>
                <p:cNvCxnSpPr>
                  <a:stCxn id="45" idx="6"/>
                  <a:endCxn id="5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6" name="组合 8"/>
              <p:cNvGrpSpPr/>
              <p:nvPr/>
            </p:nvGrpSpPr>
            <p:grpSpPr>
              <a:xfrm>
                <a:off x="4624950" y="4112996"/>
                <a:ext cx="1650607" cy="691492"/>
                <a:chOff x="4624950" y="4112996"/>
                <a:chExt cx="1650607" cy="691492"/>
              </a:xfrm>
            </p:grpSpPr>
            <p:sp>
              <p:nvSpPr>
                <p:cNvPr id="5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8" name="Straight Connector 35"/>
                <p:cNvCxnSpPr>
                  <a:stCxn id="52" idx="6"/>
                  <a:endCxn id="5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57"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8"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8" idx="6"/>
                <a:endCxn id="39"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9"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Lst>
  </p:timing>
</p:sld>
</file>

<file path=ppt/tags/tag1.xml><?xml version="1.0" encoding="utf-8"?>
<p:tagLst xmlns:p="http://schemas.openxmlformats.org/presentationml/2006/main">
  <p:tag name="commondata" val="eyJoZGlkIjoiZjdiOGFjM2M0NGUyZmI3Y2QxMDA4NDEwODk2NzQyYWQifQ=="/>
</p:tagLst>
</file>

<file path=ppt/theme/_rels/theme1.xml.rels><?xml version="1.0" encoding="UTF-8" standalone="yes"?>
<Relationships xmlns="http://schemas.openxmlformats.org/package/2006/relationships"><Relationship Id="rId2" Type="http://schemas.microsoft.com/office/2007/relationships/hdphoto" Target="../media/image10.wdp"/><Relationship Id="rId1" Type="http://schemas.openxmlformats.org/officeDocument/2006/relationships/image" Target="../media/image9.jpeg"/></Relationships>
</file>

<file path=ppt/theme/_rels/theme2.xml.rels><?xml version="1.0" encoding="UTF-8" standalone="yes"?>
<Relationships xmlns="http://schemas.openxmlformats.org/package/2006/relationships"><Relationship Id="rId2" Type="http://schemas.microsoft.com/office/2007/relationships/hdphoto" Target="../media/image10.wdp"/><Relationship Id="rId1" Type="http://schemas.openxmlformats.org/officeDocument/2006/relationships/image" Target="../media/image9.jpeg"/></Relationships>
</file>

<file path=ppt/theme/_rels/theme3.xml.rels><?xml version="1.0" encoding="UTF-8" standalone="yes"?>
<Relationships xmlns="http://schemas.openxmlformats.org/package/2006/relationships"><Relationship Id="rId2" Type="http://schemas.microsoft.com/office/2007/relationships/hdphoto" Target="../media/image10.wdp"/><Relationship Id="rId1" Type="http://schemas.openxmlformats.org/officeDocument/2006/relationships/image" Target="../media/image9.jpeg"/></Relationships>
</file>

<file path=ppt/theme/_rels/theme4.xml.rels><?xml version="1.0" encoding="UTF-8" standalone="yes"?>
<Relationships xmlns="http://schemas.openxmlformats.org/package/2006/relationships"><Relationship Id="rId2" Type="http://schemas.microsoft.com/office/2007/relationships/hdphoto" Target="../media/image10.wdp"/><Relationship Id="rId1" Type="http://schemas.openxmlformats.org/officeDocument/2006/relationships/image" Target="../media/image9.jpeg"/></Relationships>
</file>

<file path=ppt/theme/_rels/theme5.xml.rels><?xml version="1.0" encoding="UTF-8" standalone="yes"?>
<Relationships xmlns="http://schemas.openxmlformats.org/package/2006/relationships"><Relationship Id="rId2" Type="http://schemas.microsoft.com/office/2007/relationships/hdphoto" Target="../media/image10.wdp"/><Relationship Id="rId1" Type="http://schemas.openxmlformats.org/officeDocument/2006/relationships/image" Target="../media/image9.jpeg"/></Relationships>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8013</Words>
  <Application>WPS 演示</Application>
  <PresentationFormat>宽屏</PresentationFormat>
  <Paragraphs>594</Paragraphs>
  <Slides>29</Slides>
  <Notes>25</Notes>
  <HiddenSlides>0</HiddenSlides>
  <MMClips>1</MMClips>
  <ScaleCrop>false</ScaleCrop>
  <HeadingPairs>
    <vt:vector size="6" baseType="variant">
      <vt:variant>
        <vt:lpstr>已用的字体</vt:lpstr>
      </vt:variant>
      <vt:variant>
        <vt:i4>19</vt:i4>
      </vt:variant>
      <vt:variant>
        <vt:lpstr>主题</vt:lpstr>
      </vt:variant>
      <vt:variant>
        <vt:i4>5</vt:i4>
      </vt:variant>
      <vt:variant>
        <vt:lpstr>幻灯片标题</vt:lpstr>
      </vt:variant>
      <vt:variant>
        <vt:i4>29</vt:i4>
      </vt:variant>
    </vt:vector>
  </HeadingPairs>
  <TitlesOfParts>
    <vt:vector size="53" baseType="lpstr">
      <vt:lpstr>Arial</vt:lpstr>
      <vt:lpstr>宋体</vt:lpstr>
      <vt:lpstr>Wingdings</vt:lpstr>
      <vt:lpstr>Roboto condensed</vt:lpstr>
      <vt:lpstr>Segoe Print</vt:lpstr>
      <vt:lpstr>微软雅黑</vt:lpstr>
      <vt:lpstr>华康俪金黑W8(P)</vt:lpstr>
      <vt:lpstr>黑体</vt:lpstr>
      <vt:lpstr>经典繁仿黑</vt:lpstr>
      <vt:lpstr>Copperplate Gothic Bold</vt:lpstr>
      <vt:lpstr>Times New Roman</vt:lpstr>
      <vt:lpstr>Calibri</vt:lpstr>
      <vt:lpstr>Arial</vt:lpstr>
      <vt:lpstr>Rockwell</vt:lpstr>
      <vt:lpstr>Roboto Light</vt:lpstr>
      <vt:lpstr>Arial Unicode MS</vt:lpstr>
      <vt:lpstr>Calibri</vt:lpstr>
      <vt:lpstr>Open Sans Light</vt:lpstr>
      <vt:lpstr>Malgun Gothic</vt:lpstr>
      <vt:lpstr>Office 主题</vt:lpstr>
      <vt:lpstr>1_Office 主题</vt:lpstr>
      <vt:lpstr>2_Office 主题</vt:lpstr>
      <vt:lpstr>3_Office 主题</vt:lpstr>
      <vt:lpstr>4_Office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模板071.pptx</dc:title>
  <dc:creator/>
  <cp:lastModifiedBy>糯米丸子。</cp:lastModifiedBy>
  <cp:revision>26</cp:revision>
  <dcterms:created xsi:type="dcterms:W3CDTF">2018-06-03T10:23:00Z</dcterms:created>
  <dcterms:modified xsi:type="dcterms:W3CDTF">2024-06-13T01:38:57Z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BBB20888C1324C9E82F565E0902610E6_12</vt:lpwstr>
  </property>
</Properties>
</file>