
<file path=[Content_Types].xml><?xml version="1.0" encoding="utf-8"?>
<Types xmlns="http://schemas.openxmlformats.org/package/2006/content-types">
  <Default Extension="jpeg" ContentType="image/jpeg"/>
  <Default Extension="JPG" ContentType="image/.jpg"/>
  <Default Extension="wdp" ContentType="image/vnd.ms-photo"/>
  <Default Extension="png" ContentType="image/png"/>
  <Default Extension="gif" ContentType="image/gif"/>
  <Default Extension="mp3" ContentType="audio/mp3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  <p:sldMasterId id="2147483691" r:id="rId3"/>
    <p:sldMasterId id="2147483721" r:id="rId4"/>
    <p:sldMasterId id="2147483751" r:id="rId5"/>
    <p:sldMasterId id="2147483781" r:id="rId6"/>
  </p:sldMasterIdLst>
  <p:notesMasterIdLst>
    <p:notesMasterId r:id="rId8"/>
  </p:notesMasterIdLst>
  <p:handoutMasterIdLst>
    <p:handoutMasterId r:id="rId35"/>
  </p:handoutMasterIdLst>
  <p:sldIdLst>
    <p:sldId id="430" r:id="rId7"/>
    <p:sldId id="458" r:id="rId9"/>
    <p:sldId id="433" r:id="rId10"/>
    <p:sldId id="434" r:id="rId11"/>
    <p:sldId id="459" r:id="rId12"/>
    <p:sldId id="437" r:id="rId13"/>
    <p:sldId id="460" r:id="rId14"/>
    <p:sldId id="435" r:id="rId15"/>
    <p:sldId id="461" r:id="rId16"/>
    <p:sldId id="374" r:id="rId17"/>
    <p:sldId id="440" r:id="rId18"/>
    <p:sldId id="465" r:id="rId19"/>
    <p:sldId id="467" r:id="rId20"/>
    <p:sldId id="468" r:id="rId21"/>
    <p:sldId id="462" r:id="rId22"/>
    <p:sldId id="439" r:id="rId23"/>
    <p:sldId id="470" r:id="rId24"/>
    <p:sldId id="463" r:id="rId25"/>
    <p:sldId id="441" r:id="rId26"/>
    <p:sldId id="471" r:id="rId27"/>
    <p:sldId id="472" r:id="rId28"/>
    <p:sldId id="464" r:id="rId29"/>
    <p:sldId id="474" r:id="rId30"/>
    <p:sldId id="475" r:id="rId31"/>
    <p:sldId id="482" r:id="rId32"/>
    <p:sldId id="483" r:id="rId33"/>
    <p:sldId id="455" r:id="rId34"/>
  </p:sldIdLst>
  <p:sldSz cx="12192000" cy="6858000"/>
  <p:notesSz cx="6858000" cy="9144000"/>
  <p:custDataLst>
    <p:tags r:id="rId3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2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20000"/>
    <a:srgbClr val="A43D3A"/>
    <a:srgbClr val="F57E1B"/>
    <a:srgbClr val="F8A662"/>
    <a:srgbClr val="BF651B"/>
    <a:srgbClr val="D14D29"/>
    <a:srgbClr val="32AC95"/>
    <a:srgbClr val="A54E07"/>
    <a:srgbClr val="292929"/>
    <a:srgbClr val="EEEE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76" autoAdjust="0"/>
    <p:restoredTop sz="97450" autoAdjust="0"/>
  </p:normalViewPr>
  <p:slideViewPr>
    <p:cSldViewPr showGuides="1">
      <p:cViewPr varScale="1">
        <p:scale>
          <a:sx n="92" d="100"/>
          <a:sy n="92" d="100"/>
        </p:scale>
        <p:origin x="184" y="76"/>
      </p:cViewPr>
      <p:guideLst>
        <p:guide orient="horz" pos="2160"/>
        <p:guide pos="382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2880" y="-108"/>
      </p:cViewPr>
      <p:guideLst>
        <p:guide orient="horz" pos="2880"/>
        <p:guide pos="215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2.xml"/><Relationship Id="rId8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6" Type="http://schemas.openxmlformats.org/officeDocument/2006/relationships/slideMaster" Target="slideMasters/slideMaster5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9" Type="http://schemas.openxmlformats.org/officeDocument/2006/relationships/tags" Target="tags/tag1.xml"/><Relationship Id="rId38" Type="http://schemas.openxmlformats.org/officeDocument/2006/relationships/tableStyles" Target="tableStyles.xml"/><Relationship Id="rId37" Type="http://schemas.openxmlformats.org/officeDocument/2006/relationships/viewProps" Target="viewProps.xml"/><Relationship Id="rId36" Type="http://schemas.openxmlformats.org/officeDocument/2006/relationships/presProps" Target="presProps.xml"/><Relationship Id="rId35" Type="http://schemas.openxmlformats.org/officeDocument/2006/relationships/handoutMaster" Target="handoutMasters/handoutMaster1.xml"/><Relationship Id="rId34" Type="http://schemas.openxmlformats.org/officeDocument/2006/relationships/slide" Target="slides/slide27.xml"/><Relationship Id="rId33" Type="http://schemas.openxmlformats.org/officeDocument/2006/relationships/slide" Target="slides/slide26.xml"/><Relationship Id="rId32" Type="http://schemas.openxmlformats.org/officeDocument/2006/relationships/slide" Target="slides/slide25.xml"/><Relationship Id="rId31" Type="http://schemas.openxmlformats.org/officeDocument/2006/relationships/slide" Target="slides/slide24.xml"/><Relationship Id="rId30" Type="http://schemas.openxmlformats.org/officeDocument/2006/relationships/slide" Target="slides/slide23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2.xml"/><Relationship Id="rId28" Type="http://schemas.openxmlformats.org/officeDocument/2006/relationships/slide" Target="slides/slide21.xml"/><Relationship Id="rId27" Type="http://schemas.openxmlformats.org/officeDocument/2006/relationships/slide" Target="slides/slide20.xml"/><Relationship Id="rId26" Type="http://schemas.openxmlformats.org/officeDocument/2006/relationships/slide" Target="slides/slide19.xml"/><Relationship Id="rId25" Type="http://schemas.openxmlformats.org/officeDocument/2006/relationships/slide" Target="slides/slide18.xml"/><Relationship Id="rId24" Type="http://schemas.openxmlformats.org/officeDocument/2006/relationships/slide" Target="slides/slide17.xml"/><Relationship Id="rId23" Type="http://schemas.openxmlformats.org/officeDocument/2006/relationships/slide" Target="slides/slide16.xml"/><Relationship Id="rId22" Type="http://schemas.openxmlformats.org/officeDocument/2006/relationships/slide" Target="slides/slide15.xml"/><Relationship Id="rId21" Type="http://schemas.openxmlformats.org/officeDocument/2006/relationships/slide" Target="slides/slide14.xml"/><Relationship Id="rId20" Type="http://schemas.openxmlformats.org/officeDocument/2006/relationships/slide" Target="slides/slide13.xml"/><Relationship Id="rId2" Type="http://schemas.openxmlformats.org/officeDocument/2006/relationships/theme" Target="theme/theme1.xml"/><Relationship Id="rId19" Type="http://schemas.openxmlformats.org/officeDocument/2006/relationships/slide" Target="slides/slide12.xml"/><Relationship Id="rId18" Type="http://schemas.openxmlformats.org/officeDocument/2006/relationships/slide" Target="slides/slide11.xml"/><Relationship Id="rId17" Type="http://schemas.openxmlformats.org/officeDocument/2006/relationships/slide" Target="slides/slide10.xml"/><Relationship Id="rId16" Type="http://schemas.openxmlformats.org/officeDocument/2006/relationships/slide" Target="slides/slide9.xml"/><Relationship Id="rId15" Type="http://schemas.openxmlformats.org/officeDocument/2006/relationships/slide" Target="slides/slide8.xml"/><Relationship Id="rId14" Type="http://schemas.openxmlformats.org/officeDocument/2006/relationships/slide" Target="slides/slide7.xml"/><Relationship Id="rId13" Type="http://schemas.openxmlformats.org/officeDocument/2006/relationships/slide" Target="slides/slide6.xml"/><Relationship Id="rId12" Type="http://schemas.openxmlformats.org/officeDocument/2006/relationships/slide" Target="slides/slide5.xml"/><Relationship Id="rId11" Type="http://schemas.openxmlformats.org/officeDocument/2006/relationships/slide" Target="slides/slide4.xml"/><Relationship Id="rId10" Type="http://schemas.openxmlformats.org/officeDocument/2006/relationships/slide" Target="slides/slide3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FD130D-AAC8-44A9-A3BE-2E1BA6D7C0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160B8F-FD91-447F-B347-C28456E58995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2972F9-58EA-40AC-93EB-2F165E6D99A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04664" y="683568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203152-9403-460D-AF64-A1ED637F6C0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04813" y="684213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03152-9403-460D-AF64-A1ED637F6C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04813" y="684213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03152-9403-460D-AF64-A1ED637F6C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04813" y="684213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03152-9403-460D-AF64-A1ED637F6C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04813" y="684213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03152-9403-460D-AF64-A1ED637F6C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04813" y="684213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03152-9403-460D-AF64-A1ED637F6C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04813" y="684213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03152-9403-460D-AF64-A1ED637F6C06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04813" y="684213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03152-9403-460D-AF64-A1ED637F6C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04813" y="684213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03152-9403-460D-AF64-A1ED637F6C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04813" y="684213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03152-9403-460D-AF64-A1ED637F6C06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04813" y="684213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03152-9403-460D-AF64-A1ED637F6C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04813" y="684213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03152-9403-460D-AF64-A1ED637F6C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04813" y="684213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03152-9403-460D-AF64-A1ED637F6C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04813" y="684213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03152-9403-460D-AF64-A1ED637F6C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04813" y="684213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03152-9403-460D-AF64-A1ED637F6C06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04813" y="684213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03152-9403-460D-AF64-A1ED637F6C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04813" y="684213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03152-9403-460D-AF64-A1ED637F6C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04813" y="684213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03152-9403-460D-AF64-A1ED637F6C06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04813" y="684213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03152-9403-460D-AF64-A1ED637F6C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04813" y="684213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03152-9403-460D-AF64-A1ED637F6C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04813" y="684213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03152-9403-460D-AF64-A1ED637F6C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04813" y="684213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03152-9403-460D-AF64-A1ED637F6C06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04813" y="684213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03152-9403-460D-AF64-A1ED637F6C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04813" y="684213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03152-9403-460D-AF64-A1ED637F6C06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04813" y="684213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03152-9403-460D-AF64-A1ED637F6C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04813" y="684213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03152-9403-460D-AF64-A1ED637F6C06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04813" y="684213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03152-9403-460D-AF64-A1ED637F6C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9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1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教学反思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one过渡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教学分析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过渡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教学分析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教学设计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教学设计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教学过程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教学过程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教学反思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教学反思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教学反思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封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教学分析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教学设计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教学过程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教学过程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教学反思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 userDrawn="1"/>
        </p:nvSpPr>
        <p:spPr>
          <a:xfrm>
            <a:off x="1623546" y="0"/>
            <a:ext cx="8944909" cy="3752816"/>
          </a:xfrm>
          <a:custGeom>
            <a:avLst/>
            <a:gdLst/>
            <a:ahLst/>
            <a:cxnLst/>
            <a:rect l="l" t="t" r="r" b="b"/>
            <a:pathLst>
              <a:path w="8949568" h="4020830">
                <a:moveTo>
                  <a:pt x="0" y="0"/>
                </a:moveTo>
                <a:lnTo>
                  <a:pt x="8949568" y="0"/>
                </a:lnTo>
                <a:cubicBezTo>
                  <a:pt x="8710550" y="2260057"/>
                  <a:pt x="6798293" y="4020830"/>
                  <a:pt x="4474784" y="4020830"/>
                </a:cubicBezTo>
                <a:cubicBezTo>
                  <a:pt x="2151275" y="4020830"/>
                  <a:pt x="239018" y="2260057"/>
                  <a:pt x="0" y="0"/>
                </a:cubicBezTo>
                <a:close/>
              </a:path>
            </a:pathLst>
          </a:custGeom>
          <a:blipFill dpi="0" rotWithShape="1">
            <a:blip r:embed="rId2" cstate="print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5" name="TextBox 3"/>
          <p:cNvSpPr txBox="1"/>
          <p:nvPr userDrawn="1"/>
        </p:nvSpPr>
        <p:spPr>
          <a:xfrm>
            <a:off x="1993681" y="3861048"/>
            <a:ext cx="8204639" cy="923330"/>
          </a:xfrm>
          <a:prstGeom prst="rect">
            <a:avLst/>
          </a:prstGeom>
          <a:noFill/>
        </p:spPr>
        <p:txBody>
          <a:bodyPr wrap="square" rtlCol="0" anchor="ctr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zh-CN"/>
            </a:defPPr>
            <a:lvl1pPr lvl="0">
              <a:defRPr sz="8000" spc="50">
                <a:ln w="11430"/>
                <a:solidFill>
                  <a:srgbClr val="CD1F0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俪金黑W8(P)" pitchFamily="34" charset="-122"/>
                <a:ea typeface="华康俪金黑W8(P)" pitchFamily="34" charset="-122"/>
                <a:cs typeface="经典繁仿黑" pitchFamily="49" charset="-122"/>
              </a:defRPr>
            </a:lvl1pPr>
          </a:lstStyle>
          <a:p>
            <a:pPr algn="ctr"/>
            <a:r>
              <a:rPr lang="zh-CN" altLang="en-US" sz="5400" dirty="0">
                <a:solidFill>
                  <a:prstClr val="black">
                    <a:lumMod val="65000"/>
                    <a:lumOff val="35000"/>
                  </a:prstClr>
                </a:solidFill>
              </a:rPr>
              <a:t>感谢收看 请多指点</a:t>
            </a:r>
            <a:endParaRPr lang="zh-CN" altLang="en-US" sz="5400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36" name="Picture 6" descr="C:\Documents and Settings\tdz\桌面\未标题-2.png"/>
          <p:cNvPicPr>
            <a:picLocks noChangeAspect="1" noChangeArrowheads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28560" y="5085184"/>
            <a:ext cx="349230" cy="3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Text Box 54"/>
          <p:cNvSpPr txBox="1">
            <a:spLocks noChangeArrowheads="1"/>
          </p:cNvSpPr>
          <p:nvPr userDrawn="1"/>
        </p:nvSpPr>
        <p:spPr bwMode="auto">
          <a:xfrm>
            <a:off x="5193249" y="5107567"/>
            <a:ext cx="3567253" cy="35123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1417" tIns="45708" rIns="91417" bIns="45708" anchor="ctr"/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zh-CN" sz="20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11020228@qq.com</a:t>
            </a:r>
            <a:endParaRPr lang="en-US" altLang="zh-CN" sz="20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TextBox 10"/>
          <p:cNvSpPr>
            <a:spLocks noChangeArrowheads="1"/>
          </p:cNvSpPr>
          <p:nvPr userDrawn="1"/>
        </p:nvSpPr>
        <p:spPr bwMode="auto">
          <a:xfrm>
            <a:off x="5193249" y="6188159"/>
            <a:ext cx="3567253" cy="399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http://weibo.com/teliss</a:t>
            </a:r>
            <a:endParaRPr lang="en-US" sz="20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39" name="Picture 3" descr="C:\Documents and Settings\tdz\桌面\未标题-2.png"/>
          <p:cNvPicPr>
            <a:picLocks noChangeAspect="1" noChangeArrowheads="1"/>
          </p:cNvPicPr>
          <p:nvPr userDrawn="1"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28560" y="6210010"/>
            <a:ext cx="395794" cy="356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3" descr="C:\Users\user\Desktop\未标题-4 拷贝.png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28566" y="5643665"/>
            <a:ext cx="339252" cy="4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 Box 54"/>
          <p:cNvSpPr txBox="1">
            <a:spLocks noChangeArrowheads="1"/>
          </p:cNvSpPr>
          <p:nvPr userDrawn="1"/>
        </p:nvSpPr>
        <p:spPr bwMode="auto">
          <a:xfrm>
            <a:off x="5193249" y="5647857"/>
            <a:ext cx="3567253" cy="35123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1417" tIns="45708" rIns="91417" bIns="45708" anchor="ctr"/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zh-CN" sz="20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http://teliss.blog.163.com</a:t>
            </a:r>
            <a:endParaRPr lang="en-US" altLang="zh-CN" sz="20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8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22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72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2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72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22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72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7" grpId="0"/>
      <p:bldP spid="38" grpId="0"/>
      <p:bldP spid="41" grpId="0"/>
    </p:bldLst>
  </p:timing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教学分析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教学分析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教学设计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教学设计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教学过程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教学过程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教学反思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教学反思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封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one过渡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教学分析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过渡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教学分析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教学设计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教学设计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教学过程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教学过程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教学反思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教学分析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教学反思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封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教学分析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教学设计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教学过程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教学过程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教学反思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 userDrawn="1"/>
        </p:nvSpPr>
        <p:spPr>
          <a:xfrm>
            <a:off x="1623546" y="0"/>
            <a:ext cx="8944909" cy="3752816"/>
          </a:xfrm>
          <a:custGeom>
            <a:avLst/>
            <a:gdLst/>
            <a:ahLst/>
            <a:cxnLst/>
            <a:rect l="l" t="t" r="r" b="b"/>
            <a:pathLst>
              <a:path w="8949568" h="4020830">
                <a:moveTo>
                  <a:pt x="0" y="0"/>
                </a:moveTo>
                <a:lnTo>
                  <a:pt x="8949568" y="0"/>
                </a:lnTo>
                <a:cubicBezTo>
                  <a:pt x="8710550" y="2260057"/>
                  <a:pt x="6798293" y="4020830"/>
                  <a:pt x="4474784" y="4020830"/>
                </a:cubicBezTo>
                <a:cubicBezTo>
                  <a:pt x="2151275" y="4020830"/>
                  <a:pt x="239018" y="2260057"/>
                  <a:pt x="0" y="0"/>
                </a:cubicBezTo>
                <a:close/>
              </a:path>
            </a:pathLst>
          </a:custGeom>
          <a:blipFill dpi="0" rotWithShape="1">
            <a:blip r:embed="rId2" cstate="print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5" name="TextBox 3"/>
          <p:cNvSpPr txBox="1"/>
          <p:nvPr userDrawn="1"/>
        </p:nvSpPr>
        <p:spPr>
          <a:xfrm>
            <a:off x="1993681" y="3861048"/>
            <a:ext cx="8204639" cy="923330"/>
          </a:xfrm>
          <a:prstGeom prst="rect">
            <a:avLst/>
          </a:prstGeom>
          <a:noFill/>
        </p:spPr>
        <p:txBody>
          <a:bodyPr wrap="square" rtlCol="0" anchor="ctr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zh-CN"/>
            </a:defPPr>
            <a:lvl1pPr lvl="0">
              <a:defRPr sz="8000" spc="50">
                <a:ln w="11430"/>
                <a:solidFill>
                  <a:srgbClr val="CD1F0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俪金黑W8(P)" pitchFamily="34" charset="-122"/>
                <a:ea typeface="华康俪金黑W8(P)" pitchFamily="34" charset="-122"/>
                <a:cs typeface="经典繁仿黑" pitchFamily="49" charset="-122"/>
              </a:defRPr>
            </a:lvl1pPr>
          </a:lstStyle>
          <a:p>
            <a:pPr algn="ctr"/>
            <a:r>
              <a:rPr lang="zh-CN" altLang="en-US" sz="5400" dirty="0">
                <a:solidFill>
                  <a:prstClr val="black">
                    <a:lumMod val="65000"/>
                    <a:lumOff val="35000"/>
                  </a:prstClr>
                </a:solidFill>
              </a:rPr>
              <a:t>感谢收看 请多指点</a:t>
            </a:r>
            <a:endParaRPr lang="zh-CN" altLang="en-US" sz="5400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36" name="Picture 6" descr="C:\Documents and Settings\tdz\桌面\未标题-2.png"/>
          <p:cNvPicPr>
            <a:picLocks noChangeAspect="1" noChangeArrowheads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28560" y="5085184"/>
            <a:ext cx="349230" cy="3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Text Box 54"/>
          <p:cNvSpPr txBox="1">
            <a:spLocks noChangeArrowheads="1"/>
          </p:cNvSpPr>
          <p:nvPr userDrawn="1"/>
        </p:nvSpPr>
        <p:spPr bwMode="auto">
          <a:xfrm>
            <a:off x="5193249" y="5107567"/>
            <a:ext cx="3567253" cy="35123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1417" tIns="45708" rIns="91417" bIns="45708" anchor="ctr"/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zh-CN" sz="20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11020228@qq.com</a:t>
            </a:r>
            <a:endParaRPr lang="en-US" altLang="zh-CN" sz="20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TextBox 10"/>
          <p:cNvSpPr>
            <a:spLocks noChangeArrowheads="1"/>
          </p:cNvSpPr>
          <p:nvPr userDrawn="1"/>
        </p:nvSpPr>
        <p:spPr bwMode="auto">
          <a:xfrm>
            <a:off x="5193249" y="6188159"/>
            <a:ext cx="3567253" cy="399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http://weibo.com/teliss</a:t>
            </a:r>
            <a:endParaRPr lang="en-US" sz="20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39" name="Picture 3" descr="C:\Documents and Settings\tdz\桌面\未标题-2.png"/>
          <p:cNvPicPr>
            <a:picLocks noChangeAspect="1" noChangeArrowheads="1"/>
          </p:cNvPicPr>
          <p:nvPr userDrawn="1"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28560" y="6210010"/>
            <a:ext cx="395794" cy="356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3" descr="C:\Users\user\Desktop\未标题-4 拷贝.png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28566" y="5643665"/>
            <a:ext cx="339252" cy="4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 Box 54"/>
          <p:cNvSpPr txBox="1">
            <a:spLocks noChangeArrowheads="1"/>
          </p:cNvSpPr>
          <p:nvPr userDrawn="1"/>
        </p:nvSpPr>
        <p:spPr bwMode="auto">
          <a:xfrm>
            <a:off x="5193249" y="5647857"/>
            <a:ext cx="3567253" cy="35123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1417" tIns="45708" rIns="91417" bIns="45708" anchor="ctr"/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zh-CN" sz="20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http://teliss.blog.163.com</a:t>
            </a:r>
            <a:endParaRPr lang="en-US" altLang="zh-CN" sz="20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8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22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72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2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72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22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72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7" grpId="0"/>
      <p:bldP spid="38" grpId="0"/>
      <p:bldP spid="41" grpId="0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教学设计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教学分析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教学分析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教学设计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教学设计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教学过程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教学过程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教学反思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教学反思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教学过程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教学过程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教学反思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one过渡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 userDrawn="1"/>
        </p:nvSpPr>
        <p:spPr>
          <a:xfrm>
            <a:off x="1623546" y="0"/>
            <a:ext cx="8944909" cy="3752816"/>
          </a:xfrm>
          <a:custGeom>
            <a:avLst/>
            <a:gdLst/>
            <a:ahLst/>
            <a:cxnLst/>
            <a:rect l="l" t="t" r="r" b="b"/>
            <a:pathLst>
              <a:path w="8949568" h="4020830">
                <a:moveTo>
                  <a:pt x="0" y="0"/>
                </a:moveTo>
                <a:lnTo>
                  <a:pt x="8949568" y="0"/>
                </a:lnTo>
                <a:cubicBezTo>
                  <a:pt x="8710550" y="2260057"/>
                  <a:pt x="6798293" y="4020830"/>
                  <a:pt x="4474784" y="4020830"/>
                </a:cubicBezTo>
                <a:cubicBezTo>
                  <a:pt x="2151275" y="4020830"/>
                  <a:pt x="239018" y="2260057"/>
                  <a:pt x="0" y="0"/>
                </a:cubicBezTo>
                <a:close/>
              </a:path>
            </a:pathLst>
          </a:custGeom>
          <a:blipFill dpi="0" rotWithShape="1">
            <a:blip r:embed="rId2" cstate="print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5" name="TextBox 3"/>
          <p:cNvSpPr txBox="1"/>
          <p:nvPr userDrawn="1"/>
        </p:nvSpPr>
        <p:spPr>
          <a:xfrm>
            <a:off x="1993681" y="3861048"/>
            <a:ext cx="8204639" cy="923330"/>
          </a:xfrm>
          <a:prstGeom prst="rect">
            <a:avLst/>
          </a:prstGeom>
          <a:noFill/>
        </p:spPr>
        <p:txBody>
          <a:bodyPr wrap="square" rtlCol="0" anchor="ctr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zh-CN"/>
            </a:defPPr>
            <a:lvl1pPr lvl="0">
              <a:defRPr sz="8000" spc="50">
                <a:ln w="11430"/>
                <a:solidFill>
                  <a:srgbClr val="CD1F0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俪金黑W8(P)" pitchFamily="34" charset="-122"/>
                <a:ea typeface="华康俪金黑W8(P)" pitchFamily="34" charset="-122"/>
                <a:cs typeface="经典繁仿黑" pitchFamily="49" charset="-122"/>
              </a:defRPr>
            </a:lvl1pPr>
          </a:lstStyle>
          <a:p>
            <a:pPr algn="ctr"/>
            <a:r>
              <a:rPr lang="zh-CN" altLang="en-US" sz="5400" dirty="0">
                <a:solidFill>
                  <a:prstClr val="black">
                    <a:lumMod val="65000"/>
                    <a:lumOff val="35000"/>
                  </a:prstClr>
                </a:solidFill>
              </a:rPr>
              <a:t>感谢收看 请多指点</a:t>
            </a:r>
            <a:endParaRPr lang="zh-CN" altLang="en-US" sz="5400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36" name="Picture 6" descr="C:\Documents and Settings\tdz\桌面\未标题-2.png"/>
          <p:cNvPicPr>
            <a:picLocks noChangeAspect="1" noChangeArrowheads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28560" y="5085184"/>
            <a:ext cx="349230" cy="3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Text Box 54"/>
          <p:cNvSpPr txBox="1">
            <a:spLocks noChangeArrowheads="1"/>
          </p:cNvSpPr>
          <p:nvPr userDrawn="1"/>
        </p:nvSpPr>
        <p:spPr bwMode="auto">
          <a:xfrm>
            <a:off x="5193249" y="5107567"/>
            <a:ext cx="3567253" cy="35123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1417" tIns="45708" rIns="91417" bIns="45708" anchor="ctr"/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zh-CN" sz="20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11020228@qq.com</a:t>
            </a:r>
            <a:endParaRPr lang="en-US" altLang="zh-CN" sz="20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TextBox 10"/>
          <p:cNvSpPr>
            <a:spLocks noChangeArrowheads="1"/>
          </p:cNvSpPr>
          <p:nvPr userDrawn="1"/>
        </p:nvSpPr>
        <p:spPr bwMode="auto">
          <a:xfrm>
            <a:off x="5193249" y="6188159"/>
            <a:ext cx="3567253" cy="399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http://weibo.com/teliss</a:t>
            </a:r>
            <a:endParaRPr lang="en-US" sz="20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39" name="Picture 3" descr="C:\Documents and Settings\tdz\桌面\未标题-2.png"/>
          <p:cNvPicPr>
            <a:picLocks noChangeAspect="1" noChangeArrowheads="1"/>
          </p:cNvPicPr>
          <p:nvPr userDrawn="1"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28560" y="6210010"/>
            <a:ext cx="395794" cy="356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3" descr="C:\Users\user\Desktop\未标题-4 拷贝.png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28566" y="5643665"/>
            <a:ext cx="339252" cy="4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 Box 54"/>
          <p:cNvSpPr txBox="1">
            <a:spLocks noChangeArrowheads="1"/>
          </p:cNvSpPr>
          <p:nvPr userDrawn="1"/>
        </p:nvSpPr>
        <p:spPr bwMode="auto">
          <a:xfrm>
            <a:off x="5193249" y="5647857"/>
            <a:ext cx="3567253" cy="35123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1417" tIns="45708" rIns="91417" bIns="45708" anchor="ctr"/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zh-CN" sz="20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http://teliss.blog.163.com</a:t>
            </a:r>
            <a:endParaRPr lang="en-US" altLang="zh-CN" sz="20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8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22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72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2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72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22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72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7" grpId="0"/>
      <p:bldP spid="38" grpId="0"/>
      <p:bldP spid="41" grpId="0"/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封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one过渡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教学分析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过渡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教学分析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教学设计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教学设计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教学过程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教学过程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教学分析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教学反思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教学反思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封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教学分析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教学分析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教学设计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教学设计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教学过程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教学过程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过渡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教学反思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教学反思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one过渡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教学分析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过渡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教学分析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教学设计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教学设计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教学分析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教学过程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教学过程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教学反思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教学反思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封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教学分析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教学设计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教学过程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教学过程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教学设计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教学反思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 userDrawn="1"/>
        </p:nvSpPr>
        <p:spPr>
          <a:xfrm>
            <a:off x="1623546" y="0"/>
            <a:ext cx="8944909" cy="3752816"/>
          </a:xfrm>
          <a:custGeom>
            <a:avLst/>
            <a:gdLst/>
            <a:ahLst/>
            <a:cxnLst/>
            <a:rect l="l" t="t" r="r" b="b"/>
            <a:pathLst>
              <a:path w="8949568" h="4020830">
                <a:moveTo>
                  <a:pt x="0" y="0"/>
                </a:moveTo>
                <a:lnTo>
                  <a:pt x="8949568" y="0"/>
                </a:lnTo>
                <a:cubicBezTo>
                  <a:pt x="8710550" y="2260057"/>
                  <a:pt x="6798293" y="4020830"/>
                  <a:pt x="4474784" y="4020830"/>
                </a:cubicBezTo>
                <a:cubicBezTo>
                  <a:pt x="2151275" y="4020830"/>
                  <a:pt x="239018" y="2260057"/>
                  <a:pt x="0" y="0"/>
                </a:cubicBezTo>
                <a:close/>
              </a:path>
            </a:pathLst>
          </a:custGeom>
          <a:blipFill dpi="0" rotWithShape="1">
            <a:blip r:embed="rId2" cstate="print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5" name="TextBox 3"/>
          <p:cNvSpPr txBox="1"/>
          <p:nvPr userDrawn="1"/>
        </p:nvSpPr>
        <p:spPr>
          <a:xfrm>
            <a:off x="1993681" y="3861048"/>
            <a:ext cx="8204639" cy="923330"/>
          </a:xfrm>
          <a:prstGeom prst="rect">
            <a:avLst/>
          </a:prstGeom>
          <a:noFill/>
        </p:spPr>
        <p:txBody>
          <a:bodyPr wrap="square" rtlCol="0" anchor="ctr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zh-CN"/>
            </a:defPPr>
            <a:lvl1pPr lvl="0">
              <a:defRPr sz="8000" spc="50">
                <a:ln w="11430"/>
                <a:solidFill>
                  <a:srgbClr val="CD1F0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俪金黑W8(P)" pitchFamily="34" charset="-122"/>
                <a:ea typeface="华康俪金黑W8(P)" pitchFamily="34" charset="-122"/>
                <a:cs typeface="经典繁仿黑" pitchFamily="49" charset="-122"/>
              </a:defRPr>
            </a:lvl1pPr>
          </a:lstStyle>
          <a:p>
            <a:pPr algn="ctr"/>
            <a:r>
              <a:rPr lang="zh-CN" altLang="en-US" sz="5400" dirty="0">
                <a:solidFill>
                  <a:prstClr val="black">
                    <a:lumMod val="65000"/>
                    <a:lumOff val="35000"/>
                  </a:prstClr>
                </a:solidFill>
              </a:rPr>
              <a:t>感谢收看 请多指点</a:t>
            </a:r>
            <a:endParaRPr lang="zh-CN" altLang="en-US" sz="5400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36" name="Picture 6" descr="C:\Documents and Settings\tdz\桌面\未标题-2.png"/>
          <p:cNvPicPr>
            <a:picLocks noChangeAspect="1" noChangeArrowheads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28560" y="5085184"/>
            <a:ext cx="349230" cy="3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Text Box 54"/>
          <p:cNvSpPr txBox="1">
            <a:spLocks noChangeArrowheads="1"/>
          </p:cNvSpPr>
          <p:nvPr userDrawn="1"/>
        </p:nvSpPr>
        <p:spPr bwMode="auto">
          <a:xfrm>
            <a:off x="5193249" y="5107567"/>
            <a:ext cx="3567253" cy="35123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1417" tIns="45708" rIns="91417" bIns="45708" anchor="ctr"/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zh-CN" sz="20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11020228@qq.com</a:t>
            </a:r>
            <a:endParaRPr lang="en-US" altLang="zh-CN" sz="20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TextBox 10"/>
          <p:cNvSpPr>
            <a:spLocks noChangeArrowheads="1"/>
          </p:cNvSpPr>
          <p:nvPr userDrawn="1"/>
        </p:nvSpPr>
        <p:spPr bwMode="auto">
          <a:xfrm>
            <a:off x="5193249" y="6188159"/>
            <a:ext cx="3567253" cy="399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http://weibo.com/teliss</a:t>
            </a:r>
            <a:endParaRPr lang="en-US" sz="20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39" name="Picture 3" descr="C:\Documents and Settings\tdz\桌面\未标题-2.png"/>
          <p:cNvPicPr>
            <a:picLocks noChangeAspect="1" noChangeArrowheads="1"/>
          </p:cNvPicPr>
          <p:nvPr userDrawn="1"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28560" y="6210010"/>
            <a:ext cx="395794" cy="356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3" descr="C:\Users\user\Desktop\未标题-4 拷贝.png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28566" y="5643665"/>
            <a:ext cx="339252" cy="4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 Box 54"/>
          <p:cNvSpPr txBox="1">
            <a:spLocks noChangeArrowheads="1"/>
          </p:cNvSpPr>
          <p:nvPr userDrawn="1"/>
        </p:nvSpPr>
        <p:spPr bwMode="auto">
          <a:xfrm>
            <a:off x="5193249" y="5647857"/>
            <a:ext cx="3567253" cy="35123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1417" tIns="45708" rIns="91417" bIns="45708" anchor="ctr"/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zh-CN" sz="20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http://teliss.blog.163.com</a:t>
            </a:r>
            <a:endParaRPr lang="en-US" altLang="zh-CN" sz="20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8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22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72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2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72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22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72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7" grpId="0"/>
      <p:bldP spid="38" grpId="0"/>
      <p:bldP spid="41" grpId="0"/>
    </p:bld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教学分析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教学分析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教学设计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教学设计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教学过程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教学过程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教学反思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教学设计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教学反思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one过渡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教学分析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过渡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教学分析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教学设计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教学设计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教学过程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教学过程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教学过程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教学反思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教学反思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封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教学分析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教学设计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教学过程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教学过程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教学反思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教学过程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 userDrawn="1"/>
        </p:nvSpPr>
        <p:spPr>
          <a:xfrm>
            <a:off x="1623546" y="0"/>
            <a:ext cx="8944909" cy="3752816"/>
          </a:xfrm>
          <a:custGeom>
            <a:avLst/>
            <a:gdLst/>
            <a:ahLst/>
            <a:cxnLst/>
            <a:rect l="l" t="t" r="r" b="b"/>
            <a:pathLst>
              <a:path w="8949568" h="4020830">
                <a:moveTo>
                  <a:pt x="0" y="0"/>
                </a:moveTo>
                <a:lnTo>
                  <a:pt x="8949568" y="0"/>
                </a:lnTo>
                <a:cubicBezTo>
                  <a:pt x="8710550" y="2260057"/>
                  <a:pt x="6798293" y="4020830"/>
                  <a:pt x="4474784" y="4020830"/>
                </a:cubicBezTo>
                <a:cubicBezTo>
                  <a:pt x="2151275" y="4020830"/>
                  <a:pt x="239018" y="2260057"/>
                  <a:pt x="0" y="0"/>
                </a:cubicBezTo>
                <a:close/>
              </a:path>
            </a:pathLst>
          </a:custGeom>
          <a:blipFill dpi="0" rotWithShape="1">
            <a:blip r:embed="rId2" cstate="print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5" name="TextBox 3"/>
          <p:cNvSpPr txBox="1"/>
          <p:nvPr userDrawn="1"/>
        </p:nvSpPr>
        <p:spPr>
          <a:xfrm>
            <a:off x="1993681" y="3861048"/>
            <a:ext cx="8204639" cy="923330"/>
          </a:xfrm>
          <a:prstGeom prst="rect">
            <a:avLst/>
          </a:prstGeom>
          <a:noFill/>
        </p:spPr>
        <p:txBody>
          <a:bodyPr wrap="square" rtlCol="0" anchor="ctr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zh-CN"/>
            </a:defPPr>
            <a:lvl1pPr lvl="0">
              <a:defRPr sz="8000" spc="50">
                <a:ln w="11430"/>
                <a:solidFill>
                  <a:srgbClr val="CD1F0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俪金黑W8(P)" pitchFamily="34" charset="-122"/>
                <a:ea typeface="华康俪金黑W8(P)" pitchFamily="34" charset="-122"/>
                <a:cs typeface="经典繁仿黑" pitchFamily="49" charset="-122"/>
              </a:defRPr>
            </a:lvl1pPr>
          </a:lstStyle>
          <a:p>
            <a:pPr algn="ctr"/>
            <a:r>
              <a:rPr lang="zh-CN" altLang="en-US" sz="5400" dirty="0">
                <a:solidFill>
                  <a:prstClr val="black">
                    <a:lumMod val="65000"/>
                    <a:lumOff val="35000"/>
                  </a:prstClr>
                </a:solidFill>
              </a:rPr>
              <a:t>感谢收看 请多指点</a:t>
            </a:r>
            <a:endParaRPr lang="zh-CN" altLang="en-US" sz="5400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36" name="Picture 6" descr="C:\Documents and Settings\tdz\桌面\未标题-2.png"/>
          <p:cNvPicPr>
            <a:picLocks noChangeAspect="1" noChangeArrowheads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28560" y="5085184"/>
            <a:ext cx="349230" cy="3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Text Box 54"/>
          <p:cNvSpPr txBox="1">
            <a:spLocks noChangeArrowheads="1"/>
          </p:cNvSpPr>
          <p:nvPr userDrawn="1"/>
        </p:nvSpPr>
        <p:spPr bwMode="auto">
          <a:xfrm>
            <a:off x="5193249" y="5107567"/>
            <a:ext cx="3567253" cy="35123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1417" tIns="45708" rIns="91417" bIns="45708" anchor="ctr"/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zh-CN" sz="20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11020228@qq.com</a:t>
            </a:r>
            <a:endParaRPr lang="en-US" altLang="zh-CN" sz="20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TextBox 10"/>
          <p:cNvSpPr>
            <a:spLocks noChangeArrowheads="1"/>
          </p:cNvSpPr>
          <p:nvPr userDrawn="1"/>
        </p:nvSpPr>
        <p:spPr bwMode="auto">
          <a:xfrm>
            <a:off x="5193249" y="6188159"/>
            <a:ext cx="3567253" cy="399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http://weibo.com/teliss</a:t>
            </a:r>
            <a:endParaRPr lang="en-US" sz="20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39" name="Picture 3" descr="C:\Documents and Settings\tdz\桌面\未标题-2.png"/>
          <p:cNvPicPr>
            <a:picLocks noChangeAspect="1" noChangeArrowheads="1"/>
          </p:cNvPicPr>
          <p:nvPr userDrawn="1"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28560" y="6210010"/>
            <a:ext cx="395794" cy="356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3" descr="C:\Users\user\Desktop\未标题-4 拷贝.png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28566" y="5643665"/>
            <a:ext cx="339252" cy="4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 Box 54"/>
          <p:cNvSpPr txBox="1">
            <a:spLocks noChangeArrowheads="1"/>
          </p:cNvSpPr>
          <p:nvPr userDrawn="1"/>
        </p:nvSpPr>
        <p:spPr bwMode="auto">
          <a:xfrm>
            <a:off x="5193249" y="5647857"/>
            <a:ext cx="3567253" cy="35123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1417" tIns="45708" rIns="91417" bIns="45708" anchor="ctr"/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zh-CN" sz="20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http://teliss.blog.163.com</a:t>
            </a:r>
            <a:endParaRPr lang="en-US" altLang="zh-CN" sz="20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8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22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72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2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72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22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72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7" grpId="0"/>
      <p:bldP spid="38" grpId="0"/>
      <p:bldP spid="41" grpId="0"/>
    </p:bldLst>
  </p:timing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教学分析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教学分析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教学设计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教学设计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教学过程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教学过程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教学反思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教学反思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8904312" y="18868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7" Type="http://schemas.openxmlformats.org/officeDocument/2006/relationships/theme" Target="../theme/theme1.xml"/><Relationship Id="rId46" Type="http://schemas.microsoft.com/office/2007/relationships/hdphoto" Target="../media/image8.wdp"/><Relationship Id="rId45" Type="http://schemas.openxmlformats.org/officeDocument/2006/relationships/image" Target="../media/image7.png"/><Relationship Id="rId44" Type="http://schemas.openxmlformats.org/officeDocument/2006/relationships/image" Target="../media/image6.jpeg"/><Relationship Id="rId43" Type="http://schemas.openxmlformats.org/officeDocument/2006/relationships/image" Target="../media/image5.jpeg"/><Relationship Id="rId42" Type="http://schemas.openxmlformats.org/officeDocument/2006/relationships/slideLayout" Target="../slideLayouts/slideLayout42.xml"/><Relationship Id="rId41" Type="http://schemas.openxmlformats.org/officeDocument/2006/relationships/slideLayout" Target="../slideLayouts/slideLayout41.xml"/><Relationship Id="rId4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4.xml"/><Relationship Id="rId39" Type="http://schemas.openxmlformats.org/officeDocument/2006/relationships/slideLayout" Target="../slideLayouts/slideLayout39.xml"/><Relationship Id="rId38" Type="http://schemas.openxmlformats.org/officeDocument/2006/relationships/slideLayout" Target="../slideLayouts/slideLayout38.xml"/><Relationship Id="rId37" Type="http://schemas.openxmlformats.org/officeDocument/2006/relationships/slideLayout" Target="../slideLayouts/slideLayout37.xml"/><Relationship Id="rId36" Type="http://schemas.openxmlformats.org/officeDocument/2006/relationships/slideLayout" Target="../slideLayouts/slideLayout36.xml"/><Relationship Id="rId35" Type="http://schemas.openxmlformats.org/officeDocument/2006/relationships/slideLayout" Target="../slideLayouts/slideLayout35.xml"/><Relationship Id="rId34" Type="http://schemas.openxmlformats.org/officeDocument/2006/relationships/slideLayout" Target="../slideLayouts/slideLayout34.xml"/><Relationship Id="rId33" Type="http://schemas.openxmlformats.org/officeDocument/2006/relationships/slideLayout" Target="../slideLayouts/slideLayout33.xml"/><Relationship Id="rId32" Type="http://schemas.openxmlformats.org/officeDocument/2006/relationships/slideLayout" Target="../slideLayouts/slideLayout32.xml"/><Relationship Id="rId31" Type="http://schemas.openxmlformats.org/officeDocument/2006/relationships/slideLayout" Target="../slideLayouts/slideLayout31.xml"/><Relationship Id="rId30" Type="http://schemas.openxmlformats.org/officeDocument/2006/relationships/slideLayout" Target="../slideLayouts/slideLayout30.xml"/><Relationship Id="rId3" Type="http://schemas.openxmlformats.org/officeDocument/2006/relationships/slideLayout" Target="../slideLayouts/slideLayout3.xml"/><Relationship Id="rId29" Type="http://schemas.openxmlformats.org/officeDocument/2006/relationships/slideLayout" Target="../slideLayouts/slideLayout29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51.xml"/><Relationship Id="rId8" Type="http://schemas.openxmlformats.org/officeDocument/2006/relationships/slideLayout" Target="../slideLayouts/slideLayout50.xml"/><Relationship Id="rId7" Type="http://schemas.openxmlformats.org/officeDocument/2006/relationships/slideLayout" Target="../slideLayouts/slideLayout49.xml"/><Relationship Id="rId6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6.xml"/><Relationship Id="rId34" Type="http://schemas.openxmlformats.org/officeDocument/2006/relationships/theme" Target="../theme/theme2.xml"/><Relationship Id="rId33" Type="http://schemas.microsoft.com/office/2007/relationships/hdphoto" Target="../media/image8.wdp"/><Relationship Id="rId32" Type="http://schemas.openxmlformats.org/officeDocument/2006/relationships/image" Target="../media/image7.png"/><Relationship Id="rId31" Type="http://schemas.openxmlformats.org/officeDocument/2006/relationships/image" Target="../media/image6.jpeg"/><Relationship Id="rId30" Type="http://schemas.openxmlformats.org/officeDocument/2006/relationships/image" Target="../media/image5.jpeg"/><Relationship Id="rId3" Type="http://schemas.openxmlformats.org/officeDocument/2006/relationships/slideLayout" Target="../slideLayouts/slideLayout45.xml"/><Relationship Id="rId29" Type="http://schemas.openxmlformats.org/officeDocument/2006/relationships/slideLayout" Target="../slideLayouts/slideLayout71.xml"/><Relationship Id="rId28" Type="http://schemas.openxmlformats.org/officeDocument/2006/relationships/slideLayout" Target="../slideLayouts/slideLayout70.xml"/><Relationship Id="rId27" Type="http://schemas.openxmlformats.org/officeDocument/2006/relationships/slideLayout" Target="../slideLayouts/slideLayout69.xml"/><Relationship Id="rId26" Type="http://schemas.openxmlformats.org/officeDocument/2006/relationships/slideLayout" Target="../slideLayouts/slideLayout68.xml"/><Relationship Id="rId25" Type="http://schemas.openxmlformats.org/officeDocument/2006/relationships/slideLayout" Target="../slideLayouts/slideLayout67.xml"/><Relationship Id="rId24" Type="http://schemas.openxmlformats.org/officeDocument/2006/relationships/slideLayout" Target="../slideLayouts/slideLayout66.xml"/><Relationship Id="rId23" Type="http://schemas.openxmlformats.org/officeDocument/2006/relationships/slideLayout" Target="../slideLayouts/slideLayout65.xml"/><Relationship Id="rId22" Type="http://schemas.openxmlformats.org/officeDocument/2006/relationships/slideLayout" Target="../slideLayouts/slideLayout64.xml"/><Relationship Id="rId21" Type="http://schemas.openxmlformats.org/officeDocument/2006/relationships/slideLayout" Target="../slideLayouts/slideLayout63.xml"/><Relationship Id="rId20" Type="http://schemas.openxmlformats.org/officeDocument/2006/relationships/slideLayout" Target="../slideLayouts/slideLayout62.xml"/><Relationship Id="rId2" Type="http://schemas.openxmlformats.org/officeDocument/2006/relationships/slideLayout" Target="../slideLayouts/slideLayout44.xml"/><Relationship Id="rId19" Type="http://schemas.openxmlformats.org/officeDocument/2006/relationships/slideLayout" Target="../slideLayouts/slideLayout61.xml"/><Relationship Id="rId18" Type="http://schemas.openxmlformats.org/officeDocument/2006/relationships/slideLayout" Target="../slideLayouts/slideLayout60.xml"/><Relationship Id="rId17" Type="http://schemas.openxmlformats.org/officeDocument/2006/relationships/slideLayout" Target="../slideLayouts/slideLayout59.xml"/><Relationship Id="rId16" Type="http://schemas.openxmlformats.org/officeDocument/2006/relationships/slideLayout" Target="../slideLayouts/slideLayout58.xml"/><Relationship Id="rId15" Type="http://schemas.openxmlformats.org/officeDocument/2006/relationships/slideLayout" Target="../slideLayouts/slideLayout57.xml"/><Relationship Id="rId14" Type="http://schemas.openxmlformats.org/officeDocument/2006/relationships/slideLayout" Target="../slideLayouts/slideLayout56.xml"/><Relationship Id="rId13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2.xml"/><Relationship Id="rId1" Type="http://schemas.openxmlformats.org/officeDocument/2006/relationships/slideLayout" Target="../slideLayouts/slideLayout43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80.xml"/><Relationship Id="rId8" Type="http://schemas.openxmlformats.org/officeDocument/2006/relationships/slideLayout" Target="../slideLayouts/slideLayout79.xml"/><Relationship Id="rId7" Type="http://schemas.openxmlformats.org/officeDocument/2006/relationships/slideLayout" Target="../slideLayouts/slideLayout78.xml"/><Relationship Id="rId6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5.xml"/><Relationship Id="rId34" Type="http://schemas.openxmlformats.org/officeDocument/2006/relationships/theme" Target="../theme/theme3.xml"/><Relationship Id="rId33" Type="http://schemas.microsoft.com/office/2007/relationships/hdphoto" Target="../media/image8.wdp"/><Relationship Id="rId32" Type="http://schemas.openxmlformats.org/officeDocument/2006/relationships/image" Target="../media/image7.png"/><Relationship Id="rId31" Type="http://schemas.openxmlformats.org/officeDocument/2006/relationships/image" Target="../media/image6.jpeg"/><Relationship Id="rId30" Type="http://schemas.openxmlformats.org/officeDocument/2006/relationships/image" Target="../media/image5.jpeg"/><Relationship Id="rId3" Type="http://schemas.openxmlformats.org/officeDocument/2006/relationships/slideLayout" Target="../slideLayouts/slideLayout74.xml"/><Relationship Id="rId29" Type="http://schemas.openxmlformats.org/officeDocument/2006/relationships/slideLayout" Target="../slideLayouts/slideLayout100.xml"/><Relationship Id="rId28" Type="http://schemas.openxmlformats.org/officeDocument/2006/relationships/slideLayout" Target="../slideLayouts/slideLayout99.xml"/><Relationship Id="rId27" Type="http://schemas.openxmlformats.org/officeDocument/2006/relationships/slideLayout" Target="../slideLayouts/slideLayout98.xml"/><Relationship Id="rId26" Type="http://schemas.openxmlformats.org/officeDocument/2006/relationships/slideLayout" Target="../slideLayouts/slideLayout97.xml"/><Relationship Id="rId25" Type="http://schemas.openxmlformats.org/officeDocument/2006/relationships/slideLayout" Target="../slideLayouts/slideLayout96.xml"/><Relationship Id="rId24" Type="http://schemas.openxmlformats.org/officeDocument/2006/relationships/slideLayout" Target="../slideLayouts/slideLayout95.xml"/><Relationship Id="rId23" Type="http://schemas.openxmlformats.org/officeDocument/2006/relationships/slideLayout" Target="../slideLayouts/slideLayout94.xml"/><Relationship Id="rId22" Type="http://schemas.openxmlformats.org/officeDocument/2006/relationships/slideLayout" Target="../slideLayouts/slideLayout93.xml"/><Relationship Id="rId21" Type="http://schemas.openxmlformats.org/officeDocument/2006/relationships/slideLayout" Target="../slideLayouts/slideLayout92.xml"/><Relationship Id="rId20" Type="http://schemas.openxmlformats.org/officeDocument/2006/relationships/slideLayout" Target="../slideLayouts/slideLayout91.xml"/><Relationship Id="rId2" Type="http://schemas.openxmlformats.org/officeDocument/2006/relationships/slideLayout" Target="../slideLayouts/slideLayout73.xml"/><Relationship Id="rId19" Type="http://schemas.openxmlformats.org/officeDocument/2006/relationships/slideLayout" Target="../slideLayouts/slideLayout90.xml"/><Relationship Id="rId18" Type="http://schemas.openxmlformats.org/officeDocument/2006/relationships/slideLayout" Target="../slideLayouts/slideLayout89.xml"/><Relationship Id="rId17" Type="http://schemas.openxmlformats.org/officeDocument/2006/relationships/slideLayout" Target="../slideLayouts/slideLayout88.xml"/><Relationship Id="rId16" Type="http://schemas.openxmlformats.org/officeDocument/2006/relationships/slideLayout" Target="../slideLayouts/slideLayout87.xml"/><Relationship Id="rId15" Type="http://schemas.openxmlformats.org/officeDocument/2006/relationships/slideLayout" Target="../slideLayouts/slideLayout86.xml"/><Relationship Id="rId14" Type="http://schemas.openxmlformats.org/officeDocument/2006/relationships/slideLayout" Target="../slideLayouts/slideLayout85.xml"/><Relationship Id="rId13" Type="http://schemas.openxmlformats.org/officeDocument/2006/relationships/slideLayout" Target="../slideLayouts/slideLayout84.xml"/><Relationship Id="rId12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1.xml"/><Relationship Id="rId1" Type="http://schemas.openxmlformats.org/officeDocument/2006/relationships/slideLayout" Target="../slideLayouts/slideLayout72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09.xml"/><Relationship Id="rId8" Type="http://schemas.openxmlformats.org/officeDocument/2006/relationships/slideLayout" Target="../slideLayouts/slideLayout108.xml"/><Relationship Id="rId7" Type="http://schemas.openxmlformats.org/officeDocument/2006/relationships/slideLayout" Target="../slideLayouts/slideLayout107.xml"/><Relationship Id="rId6" Type="http://schemas.openxmlformats.org/officeDocument/2006/relationships/slideLayout" Target="../slideLayouts/slideLayout106.xml"/><Relationship Id="rId5" Type="http://schemas.openxmlformats.org/officeDocument/2006/relationships/slideLayout" Target="../slideLayouts/slideLayout105.xml"/><Relationship Id="rId4" Type="http://schemas.openxmlformats.org/officeDocument/2006/relationships/slideLayout" Target="../slideLayouts/slideLayout104.xml"/><Relationship Id="rId34" Type="http://schemas.openxmlformats.org/officeDocument/2006/relationships/theme" Target="../theme/theme4.xml"/><Relationship Id="rId33" Type="http://schemas.microsoft.com/office/2007/relationships/hdphoto" Target="../media/image8.wdp"/><Relationship Id="rId32" Type="http://schemas.openxmlformats.org/officeDocument/2006/relationships/image" Target="../media/image7.png"/><Relationship Id="rId31" Type="http://schemas.openxmlformats.org/officeDocument/2006/relationships/image" Target="../media/image6.jpeg"/><Relationship Id="rId30" Type="http://schemas.openxmlformats.org/officeDocument/2006/relationships/image" Target="../media/image5.jpeg"/><Relationship Id="rId3" Type="http://schemas.openxmlformats.org/officeDocument/2006/relationships/slideLayout" Target="../slideLayouts/slideLayout103.xml"/><Relationship Id="rId29" Type="http://schemas.openxmlformats.org/officeDocument/2006/relationships/slideLayout" Target="../slideLayouts/slideLayout129.xml"/><Relationship Id="rId28" Type="http://schemas.openxmlformats.org/officeDocument/2006/relationships/slideLayout" Target="../slideLayouts/slideLayout128.xml"/><Relationship Id="rId27" Type="http://schemas.openxmlformats.org/officeDocument/2006/relationships/slideLayout" Target="../slideLayouts/slideLayout127.xml"/><Relationship Id="rId26" Type="http://schemas.openxmlformats.org/officeDocument/2006/relationships/slideLayout" Target="../slideLayouts/slideLayout126.xml"/><Relationship Id="rId25" Type="http://schemas.openxmlformats.org/officeDocument/2006/relationships/slideLayout" Target="../slideLayouts/slideLayout125.xml"/><Relationship Id="rId24" Type="http://schemas.openxmlformats.org/officeDocument/2006/relationships/slideLayout" Target="../slideLayouts/slideLayout124.xml"/><Relationship Id="rId23" Type="http://schemas.openxmlformats.org/officeDocument/2006/relationships/slideLayout" Target="../slideLayouts/slideLayout123.xml"/><Relationship Id="rId22" Type="http://schemas.openxmlformats.org/officeDocument/2006/relationships/slideLayout" Target="../slideLayouts/slideLayout122.xml"/><Relationship Id="rId21" Type="http://schemas.openxmlformats.org/officeDocument/2006/relationships/slideLayout" Target="../slideLayouts/slideLayout121.xml"/><Relationship Id="rId20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02.xml"/><Relationship Id="rId19" Type="http://schemas.openxmlformats.org/officeDocument/2006/relationships/slideLayout" Target="../slideLayouts/slideLayout119.xml"/><Relationship Id="rId18" Type="http://schemas.openxmlformats.org/officeDocument/2006/relationships/slideLayout" Target="../slideLayouts/slideLayout118.xml"/><Relationship Id="rId17" Type="http://schemas.openxmlformats.org/officeDocument/2006/relationships/slideLayout" Target="../slideLayouts/slideLayout117.xml"/><Relationship Id="rId16" Type="http://schemas.openxmlformats.org/officeDocument/2006/relationships/slideLayout" Target="../slideLayouts/slideLayout116.xml"/><Relationship Id="rId15" Type="http://schemas.openxmlformats.org/officeDocument/2006/relationships/slideLayout" Target="../slideLayouts/slideLayout115.xml"/><Relationship Id="rId14" Type="http://schemas.openxmlformats.org/officeDocument/2006/relationships/slideLayout" Target="../slideLayouts/slideLayout114.xml"/><Relationship Id="rId13" Type="http://schemas.openxmlformats.org/officeDocument/2006/relationships/slideLayout" Target="../slideLayouts/slideLayout113.xml"/><Relationship Id="rId12" Type="http://schemas.openxmlformats.org/officeDocument/2006/relationships/slideLayout" Target="../slideLayouts/slideLayout112.xml"/><Relationship Id="rId11" Type="http://schemas.openxmlformats.org/officeDocument/2006/relationships/slideLayout" Target="../slideLayouts/slideLayout111.xml"/><Relationship Id="rId10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1.xml"/></Relationships>
</file>

<file path=ppt/slideMasters/_rels/slideMaster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38.xml"/><Relationship Id="rId8" Type="http://schemas.openxmlformats.org/officeDocument/2006/relationships/slideLayout" Target="../slideLayouts/slideLayout137.xml"/><Relationship Id="rId7" Type="http://schemas.openxmlformats.org/officeDocument/2006/relationships/slideLayout" Target="../slideLayouts/slideLayout136.xml"/><Relationship Id="rId6" Type="http://schemas.openxmlformats.org/officeDocument/2006/relationships/slideLayout" Target="../slideLayouts/slideLayout135.xml"/><Relationship Id="rId5" Type="http://schemas.openxmlformats.org/officeDocument/2006/relationships/slideLayout" Target="../slideLayouts/slideLayout134.xml"/><Relationship Id="rId4" Type="http://schemas.openxmlformats.org/officeDocument/2006/relationships/slideLayout" Target="../slideLayouts/slideLayout133.xml"/><Relationship Id="rId34" Type="http://schemas.openxmlformats.org/officeDocument/2006/relationships/theme" Target="../theme/theme5.xml"/><Relationship Id="rId33" Type="http://schemas.microsoft.com/office/2007/relationships/hdphoto" Target="../media/image8.wdp"/><Relationship Id="rId32" Type="http://schemas.openxmlformats.org/officeDocument/2006/relationships/image" Target="../media/image7.png"/><Relationship Id="rId31" Type="http://schemas.openxmlformats.org/officeDocument/2006/relationships/image" Target="../media/image6.jpeg"/><Relationship Id="rId30" Type="http://schemas.openxmlformats.org/officeDocument/2006/relationships/image" Target="../media/image5.jpeg"/><Relationship Id="rId3" Type="http://schemas.openxmlformats.org/officeDocument/2006/relationships/slideLayout" Target="../slideLayouts/slideLayout132.xml"/><Relationship Id="rId29" Type="http://schemas.openxmlformats.org/officeDocument/2006/relationships/slideLayout" Target="../slideLayouts/slideLayout158.xml"/><Relationship Id="rId28" Type="http://schemas.openxmlformats.org/officeDocument/2006/relationships/slideLayout" Target="../slideLayouts/slideLayout157.xml"/><Relationship Id="rId27" Type="http://schemas.openxmlformats.org/officeDocument/2006/relationships/slideLayout" Target="../slideLayouts/slideLayout156.xml"/><Relationship Id="rId26" Type="http://schemas.openxmlformats.org/officeDocument/2006/relationships/slideLayout" Target="../slideLayouts/slideLayout155.xml"/><Relationship Id="rId25" Type="http://schemas.openxmlformats.org/officeDocument/2006/relationships/slideLayout" Target="../slideLayouts/slideLayout154.xml"/><Relationship Id="rId24" Type="http://schemas.openxmlformats.org/officeDocument/2006/relationships/slideLayout" Target="../slideLayouts/slideLayout153.xml"/><Relationship Id="rId23" Type="http://schemas.openxmlformats.org/officeDocument/2006/relationships/slideLayout" Target="../slideLayouts/slideLayout152.xml"/><Relationship Id="rId22" Type="http://schemas.openxmlformats.org/officeDocument/2006/relationships/slideLayout" Target="../slideLayouts/slideLayout151.xml"/><Relationship Id="rId21" Type="http://schemas.openxmlformats.org/officeDocument/2006/relationships/slideLayout" Target="../slideLayouts/slideLayout150.xml"/><Relationship Id="rId20" Type="http://schemas.openxmlformats.org/officeDocument/2006/relationships/slideLayout" Target="../slideLayouts/slideLayout149.xml"/><Relationship Id="rId2" Type="http://schemas.openxmlformats.org/officeDocument/2006/relationships/slideLayout" Target="../slideLayouts/slideLayout131.xml"/><Relationship Id="rId19" Type="http://schemas.openxmlformats.org/officeDocument/2006/relationships/slideLayout" Target="../slideLayouts/slideLayout148.xml"/><Relationship Id="rId18" Type="http://schemas.openxmlformats.org/officeDocument/2006/relationships/slideLayout" Target="../slideLayouts/slideLayout147.xml"/><Relationship Id="rId17" Type="http://schemas.openxmlformats.org/officeDocument/2006/relationships/slideLayout" Target="../slideLayouts/slideLayout146.xml"/><Relationship Id="rId16" Type="http://schemas.openxmlformats.org/officeDocument/2006/relationships/slideLayout" Target="../slideLayouts/slideLayout145.xml"/><Relationship Id="rId15" Type="http://schemas.openxmlformats.org/officeDocument/2006/relationships/slideLayout" Target="../slideLayouts/slideLayout144.xml"/><Relationship Id="rId14" Type="http://schemas.openxmlformats.org/officeDocument/2006/relationships/slideLayout" Target="../slideLayouts/slideLayout143.xml"/><Relationship Id="rId13" Type="http://schemas.openxmlformats.org/officeDocument/2006/relationships/slideLayout" Target="../slideLayouts/slideLayout142.xml"/><Relationship Id="rId12" Type="http://schemas.openxmlformats.org/officeDocument/2006/relationships/slideLayout" Target="../slideLayouts/slideLayout141.xml"/><Relationship Id="rId11" Type="http://schemas.openxmlformats.org/officeDocument/2006/relationships/slideLayout" Target="../slideLayouts/slideLayout140.xml"/><Relationship Id="rId10" Type="http://schemas.openxmlformats.org/officeDocument/2006/relationships/slideLayout" Target="../slideLayouts/slideLayout139.xml"/><Relationship Id="rId1" Type="http://schemas.openxmlformats.org/officeDocument/2006/relationships/slideLayout" Target="../slideLayouts/slideLayout1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 userDrawn="1"/>
        </p:nvSpPr>
        <p:spPr>
          <a:xfrm>
            <a:off x="-240704" y="327344"/>
            <a:ext cx="12432704" cy="432024"/>
          </a:xfrm>
          <a:prstGeom prst="rect">
            <a:avLst/>
          </a:prstGeom>
          <a:gradFill flip="none" rotWithShape="1">
            <a:gsLst>
              <a:gs pos="0">
                <a:srgbClr val="421312"/>
              </a:gs>
              <a:gs pos="80000">
                <a:srgbClr val="AF322F"/>
              </a:gs>
              <a:gs pos="100000">
                <a:schemeClr val="accent2">
                  <a:shade val="94000"/>
                  <a:satMod val="13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7" name="组合 16" hidden="1"/>
          <p:cNvGrpSpPr/>
          <p:nvPr userDrawn="1"/>
        </p:nvGrpSpPr>
        <p:grpSpPr>
          <a:xfrm>
            <a:off x="-96688" y="-243408"/>
            <a:ext cx="12288688" cy="7686288"/>
            <a:chOff x="1740032" y="1556792"/>
            <a:chExt cx="3995928" cy="2499360"/>
          </a:xfrm>
        </p:grpSpPr>
        <p:pic>
          <p:nvPicPr>
            <p:cNvPr id="15" name="图片 14"/>
            <p:cNvPicPr>
              <a:picLocks noChangeAspect="1"/>
            </p:cNvPicPr>
            <p:nvPr userDrawn="1"/>
          </p:nvPicPr>
          <p:blipFill>
            <a:blip r:embed="rId4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40032" y="1556792"/>
              <a:ext cx="3995928" cy="2499360"/>
            </a:xfrm>
            <a:prstGeom prst="rect">
              <a:avLst/>
            </a:prstGeom>
          </p:spPr>
        </p:pic>
        <p:sp>
          <p:nvSpPr>
            <p:cNvPr id="16" name="矩形 15"/>
            <p:cNvSpPr/>
            <p:nvPr userDrawn="1"/>
          </p:nvSpPr>
          <p:spPr>
            <a:xfrm>
              <a:off x="1740032" y="1556792"/>
              <a:ext cx="3995928" cy="2499360"/>
            </a:xfrm>
            <a:prstGeom prst="rect">
              <a:avLst/>
            </a:prstGeom>
            <a:solidFill>
              <a:srgbClr val="FFFFFF">
                <a:alpha val="6902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" name="矩形 3"/>
          <p:cNvSpPr/>
          <p:nvPr userDrawn="1"/>
        </p:nvSpPr>
        <p:spPr>
          <a:xfrm>
            <a:off x="0" y="759368"/>
            <a:ext cx="12192000" cy="6098632"/>
          </a:xfrm>
          <a:prstGeom prst="rect">
            <a:avLst/>
          </a:prstGeom>
          <a:blipFill dpi="0" rotWithShape="1">
            <a:blip r:embed="rId44" cstate="print">
              <a:alphaModFix amt="12000"/>
            </a:blip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 rot="2700000">
            <a:off x="-26608" y="203365"/>
            <a:ext cx="489479" cy="489479"/>
          </a:xfrm>
          <a:prstGeom prst="rect">
            <a:avLst/>
          </a:prstGeom>
          <a:blipFill dpi="0" rotWithShape="1">
            <a:blip r:embed="rId45" cstate="print">
              <a:extLst>
                <a:ext uri="{BEBA8EAE-BF5A-486C-A8C5-ECC9F3942E4B}">
                  <a14:imgProps xmlns:a14="http://schemas.microsoft.com/office/drawing/2010/main">
                    <a14:imgLayer r:embed="rId46">
                      <a14:imgEffect>
                        <a14:artisticPaintBrush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 rot="2700000">
            <a:off x="518768" y="39803"/>
            <a:ext cx="324403" cy="32440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 rot="2700000">
            <a:off x="870796" y="312840"/>
            <a:ext cx="252000" cy="2520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  <p:sldLayoutId id="2147483682" r:id="rId34"/>
    <p:sldLayoutId id="2147483683" r:id="rId35"/>
    <p:sldLayoutId id="2147483684" r:id="rId36"/>
    <p:sldLayoutId id="2147483685" r:id="rId37"/>
    <p:sldLayoutId id="2147483686" r:id="rId38"/>
    <p:sldLayoutId id="2147483687" r:id="rId39"/>
    <p:sldLayoutId id="2147483688" r:id="rId40"/>
    <p:sldLayoutId id="2147483689" r:id="rId41"/>
    <p:sldLayoutId id="2147483690" r:id="rId42"/>
  </p:sldLayoutIdLst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 userDrawn="1"/>
        </p:nvSpPr>
        <p:spPr>
          <a:xfrm>
            <a:off x="-240704" y="327344"/>
            <a:ext cx="12432704" cy="432024"/>
          </a:xfrm>
          <a:prstGeom prst="rect">
            <a:avLst/>
          </a:prstGeom>
          <a:gradFill flip="none" rotWithShape="1">
            <a:gsLst>
              <a:gs pos="0">
                <a:srgbClr val="421312"/>
              </a:gs>
              <a:gs pos="80000">
                <a:srgbClr val="AF322F"/>
              </a:gs>
              <a:gs pos="100000">
                <a:schemeClr val="accent2">
                  <a:shade val="94000"/>
                  <a:satMod val="13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2" name="组合 16" hidden="1"/>
          <p:cNvGrpSpPr/>
          <p:nvPr userDrawn="1"/>
        </p:nvGrpSpPr>
        <p:grpSpPr>
          <a:xfrm>
            <a:off x="-96688" y="-243408"/>
            <a:ext cx="12288688" cy="7686288"/>
            <a:chOff x="1740032" y="1556792"/>
            <a:chExt cx="3995928" cy="2499360"/>
          </a:xfrm>
        </p:grpSpPr>
        <p:pic>
          <p:nvPicPr>
            <p:cNvPr id="15" name="图片 14"/>
            <p:cNvPicPr>
              <a:picLocks noChangeAspect="1"/>
            </p:cNvPicPr>
            <p:nvPr userDrawn="1"/>
          </p:nvPicPr>
          <p:blipFill>
            <a:blip r:embed="rId3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40032" y="1556792"/>
              <a:ext cx="3995928" cy="2499360"/>
            </a:xfrm>
            <a:prstGeom prst="rect">
              <a:avLst/>
            </a:prstGeom>
          </p:spPr>
        </p:pic>
        <p:sp>
          <p:nvSpPr>
            <p:cNvPr id="16" name="矩形 15"/>
            <p:cNvSpPr/>
            <p:nvPr userDrawn="1"/>
          </p:nvSpPr>
          <p:spPr>
            <a:xfrm>
              <a:off x="1740032" y="1556792"/>
              <a:ext cx="3995928" cy="2499360"/>
            </a:xfrm>
            <a:prstGeom prst="rect">
              <a:avLst/>
            </a:prstGeom>
            <a:solidFill>
              <a:srgbClr val="FFFFFF">
                <a:alpha val="6902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4" name="矩形 3"/>
          <p:cNvSpPr/>
          <p:nvPr userDrawn="1"/>
        </p:nvSpPr>
        <p:spPr>
          <a:xfrm>
            <a:off x="0" y="759368"/>
            <a:ext cx="12192000" cy="6098632"/>
          </a:xfrm>
          <a:prstGeom prst="rect">
            <a:avLst/>
          </a:prstGeom>
          <a:blipFill dpi="0" rotWithShape="1">
            <a:blip r:embed="rId31" cstate="print">
              <a:alphaModFix amt="12000"/>
            </a:blip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矩形 6"/>
          <p:cNvSpPr/>
          <p:nvPr userDrawn="1"/>
        </p:nvSpPr>
        <p:spPr>
          <a:xfrm rot="2700000">
            <a:off x="-26608" y="203365"/>
            <a:ext cx="489479" cy="489479"/>
          </a:xfrm>
          <a:prstGeom prst="rect">
            <a:avLst/>
          </a:prstGeom>
          <a:blipFill dpi="0" rotWithShape="1">
            <a:blip r:embed="rId32" cstate="print">
              <a:extLst>
                <a:ext uri="{BEBA8EAE-BF5A-486C-A8C5-ECC9F3942E4B}">
                  <a14:imgProps xmlns:a14="http://schemas.microsoft.com/office/drawing/2010/main">
                    <a14:imgLayer r:embed="rId33">
                      <a14:imgEffect>
                        <a14:artisticPaintBrush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矩形 7"/>
          <p:cNvSpPr/>
          <p:nvPr userDrawn="1"/>
        </p:nvSpPr>
        <p:spPr>
          <a:xfrm rot="2700000">
            <a:off x="518768" y="39803"/>
            <a:ext cx="324403" cy="32440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矩形 8"/>
          <p:cNvSpPr/>
          <p:nvPr userDrawn="1"/>
        </p:nvSpPr>
        <p:spPr>
          <a:xfrm rot="2700000">
            <a:off x="870796" y="312840"/>
            <a:ext cx="252000" cy="2520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  <p:sldLayoutId id="2147483703" r:id="rId12"/>
    <p:sldLayoutId id="2147483704" r:id="rId13"/>
    <p:sldLayoutId id="2147483705" r:id="rId14"/>
    <p:sldLayoutId id="2147483706" r:id="rId15"/>
    <p:sldLayoutId id="2147483707" r:id="rId16"/>
    <p:sldLayoutId id="2147483708" r:id="rId17"/>
    <p:sldLayoutId id="2147483709" r:id="rId18"/>
    <p:sldLayoutId id="2147483710" r:id="rId19"/>
    <p:sldLayoutId id="2147483711" r:id="rId20"/>
    <p:sldLayoutId id="2147483712" r:id="rId21"/>
    <p:sldLayoutId id="2147483713" r:id="rId22"/>
    <p:sldLayoutId id="2147483714" r:id="rId23"/>
    <p:sldLayoutId id="2147483715" r:id="rId24"/>
    <p:sldLayoutId id="2147483716" r:id="rId25"/>
    <p:sldLayoutId id="2147483717" r:id="rId26"/>
    <p:sldLayoutId id="2147483718" r:id="rId27"/>
    <p:sldLayoutId id="2147483719" r:id="rId28"/>
    <p:sldLayoutId id="2147483720" r:id="rId29"/>
  </p:sldLayoutIdLst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 userDrawn="1"/>
        </p:nvSpPr>
        <p:spPr>
          <a:xfrm>
            <a:off x="-240704" y="327344"/>
            <a:ext cx="12432704" cy="432024"/>
          </a:xfrm>
          <a:prstGeom prst="rect">
            <a:avLst/>
          </a:prstGeom>
          <a:gradFill flip="none" rotWithShape="1">
            <a:gsLst>
              <a:gs pos="0">
                <a:srgbClr val="421312"/>
              </a:gs>
              <a:gs pos="80000">
                <a:srgbClr val="AF322F"/>
              </a:gs>
              <a:gs pos="100000">
                <a:schemeClr val="accent2">
                  <a:shade val="94000"/>
                  <a:satMod val="13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2" name="组合 16" hidden="1"/>
          <p:cNvGrpSpPr/>
          <p:nvPr userDrawn="1"/>
        </p:nvGrpSpPr>
        <p:grpSpPr>
          <a:xfrm>
            <a:off x="-96688" y="-243408"/>
            <a:ext cx="12288688" cy="7686288"/>
            <a:chOff x="1740032" y="1556792"/>
            <a:chExt cx="3995928" cy="2499360"/>
          </a:xfrm>
        </p:grpSpPr>
        <p:pic>
          <p:nvPicPr>
            <p:cNvPr id="15" name="图片 14"/>
            <p:cNvPicPr>
              <a:picLocks noChangeAspect="1"/>
            </p:cNvPicPr>
            <p:nvPr userDrawn="1"/>
          </p:nvPicPr>
          <p:blipFill>
            <a:blip r:embed="rId3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40032" y="1556792"/>
              <a:ext cx="3995928" cy="2499360"/>
            </a:xfrm>
            <a:prstGeom prst="rect">
              <a:avLst/>
            </a:prstGeom>
          </p:spPr>
        </p:pic>
        <p:sp>
          <p:nvSpPr>
            <p:cNvPr id="16" name="矩形 15"/>
            <p:cNvSpPr/>
            <p:nvPr userDrawn="1"/>
          </p:nvSpPr>
          <p:spPr>
            <a:xfrm>
              <a:off x="1740032" y="1556792"/>
              <a:ext cx="3995928" cy="2499360"/>
            </a:xfrm>
            <a:prstGeom prst="rect">
              <a:avLst/>
            </a:prstGeom>
            <a:solidFill>
              <a:srgbClr val="FFFFFF">
                <a:alpha val="6902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4" name="矩形 3"/>
          <p:cNvSpPr/>
          <p:nvPr userDrawn="1"/>
        </p:nvSpPr>
        <p:spPr>
          <a:xfrm>
            <a:off x="0" y="759368"/>
            <a:ext cx="12192000" cy="6098632"/>
          </a:xfrm>
          <a:prstGeom prst="rect">
            <a:avLst/>
          </a:prstGeom>
          <a:blipFill dpi="0" rotWithShape="1">
            <a:blip r:embed="rId31" cstate="print">
              <a:alphaModFix amt="12000"/>
            </a:blip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矩形 6"/>
          <p:cNvSpPr/>
          <p:nvPr userDrawn="1"/>
        </p:nvSpPr>
        <p:spPr>
          <a:xfrm rot="2700000">
            <a:off x="-26608" y="203365"/>
            <a:ext cx="489479" cy="489479"/>
          </a:xfrm>
          <a:prstGeom prst="rect">
            <a:avLst/>
          </a:prstGeom>
          <a:blipFill dpi="0" rotWithShape="1">
            <a:blip r:embed="rId32" cstate="print">
              <a:extLst>
                <a:ext uri="{BEBA8EAE-BF5A-486C-A8C5-ECC9F3942E4B}">
                  <a14:imgProps xmlns:a14="http://schemas.microsoft.com/office/drawing/2010/main">
                    <a14:imgLayer r:embed="rId33">
                      <a14:imgEffect>
                        <a14:artisticPaintBrush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矩形 7"/>
          <p:cNvSpPr/>
          <p:nvPr userDrawn="1"/>
        </p:nvSpPr>
        <p:spPr>
          <a:xfrm rot="2700000">
            <a:off x="518768" y="39803"/>
            <a:ext cx="324403" cy="32440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矩形 8"/>
          <p:cNvSpPr/>
          <p:nvPr userDrawn="1"/>
        </p:nvSpPr>
        <p:spPr>
          <a:xfrm rot="2700000">
            <a:off x="870796" y="312840"/>
            <a:ext cx="252000" cy="2520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  <p:sldLayoutId id="2147483733" r:id="rId12"/>
    <p:sldLayoutId id="2147483734" r:id="rId13"/>
    <p:sldLayoutId id="2147483735" r:id="rId14"/>
    <p:sldLayoutId id="2147483736" r:id="rId15"/>
    <p:sldLayoutId id="2147483737" r:id="rId16"/>
    <p:sldLayoutId id="2147483738" r:id="rId17"/>
    <p:sldLayoutId id="2147483739" r:id="rId18"/>
    <p:sldLayoutId id="2147483740" r:id="rId19"/>
    <p:sldLayoutId id="2147483741" r:id="rId20"/>
    <p:sldLayoutId id="2147483742" r:id="rId21"/>
    <p:sldLayoutId id="2147483743" r:id="rId22"/>
    <p:sldLayoutId id="2147483744" r:id="rId23"/>
    <p:sldLayoutId id="2147483745" r:id="rId24"/>
    <p:sldLayoutId id="2147483746" r:id="rId25"/>
    <p:sldLayoutId id="2147483747" r:id="rId26"/>
    <p:sldLayoutId id="2147483748" r:id="rId27"/>
    <p:sldLayoutId id="2147483749" r:id="rId28"/>
    <p:sldLayoutId id="2147483750" r:id="rId29"/>
  </p:sldLayoutIdLst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 userDrawn="1"/>
        </p:nvSpPr>
        <p:spPr>
          <a:xfrm>
            <a:off x="-240704" y="327344"/>
            <a:ext cx="12432704" cy="432024"/>
          </a:xfrm>
          <a:prstGeom prst="rect">
            <a:avLst/>
          </a:prstGeom>
          <a:gradFill flip="none" rotWithShape="1">
            <a:gsLst>
              <a:gs pos="0">
                <a:srgbClr val="421312"/>
              </a:gs>
              <a:gs pos="80000">
                <a:srgbClr val="AF322F"/>
              </a:gs>
              <a:gs pos="100000">
                <a:schemeClr val="accent2">
                  <a:shade val="94000"/>
                  <a:satMod val="13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2" name="组合 16" hidden="1"/>
          <p:cNvGrpSpPr/>
          <p:nvPr userDrawn="1"/>
        </p:nvGrpSpPr>
        <p:grpSpPr>
          <a:xfrm>
            <a:off x="-96688" y="-243408"/>
            <a:ext cx="12288688" cy="7686288"/>
            <a:chOff x="1740032" y="1556792"/>
            <a:chExt cx="3995928" cy="2499360"/>
          </a:xfrm>
        </p:grpSpPr>
        <p:pic>
          <p:nvPicPr>
            <p:cNvPr id="15" name="图片 14"/>
            <p:cNvPicPr>
              <a:picLocks noChangeAspect="1"/>
            </p:cNvPicPr>
            <p:nvPr userDrawn="1"/>
          </p:nvPicPr>
          <p:blipFill>
            <a:blip r:embed="rId3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40032" y="1556792"/>
              <a:ext cx="3995928" cy="2499360"/>
            </a:xfrm>
            <a:prstGeom prst="rect">
              <a:avLst/>
            </a:prstGeom>
          </p:spPr>
        </p:pic>
        <p:sp>
          <p:nvSpPr>
            <p:cNvPr id="16" name="矩形 15"/>
            <p:cNvSpPr/>
            <p:nvPr userDrawn="1"/>
          </p:nvSpPr>
          <p:spPr>
            <a:xfrm>
              <a:off x="1740032" y="1556792"/>
              <a:ext cx="3995928" cy="2499360"/>
            </a:xfrm>
            <a:prstGeom prst="rect">
              <a:avLst/>
            </a:prstGeom>
            <a:solidFill>
              <a:srgbClr val="FFFFFF">
                <a:alpha val="6902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4" name="矩形 3"/>
          <p:cNvSpPr/>
          <p:nvPr userDrawn="1"/>
        </p:nvSpPr>
        <p:spPr>
          <a:xfrm>
            <a:off x="0" y="759368"/>
            <a:ext cx="12192000" cy="6098632"/>
          </a:xfrm>
          <a:prstGeom prst="rect">
            <a:avLst/>
          </a:prstGeom>
          <a:blipFill dpi="0" rotWithShape="1">
            <a:blip r:embed="rId31" cstate="print">
              <a:alphaModFix amt="12000"/>
            </a:blip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矩形 6"/>
          <p:cNvSpPr/>
          <p:nvPr userDrawn="1"/>
        </p:nvSpPr>
        <p:spPr>
          <a:xfrm rot="2700000">
            <a:off x="-26608" y="203365"/>
            <a:ext cx="489479" cy="489479"/>
          </a:xfrm>
          <a:prstGeom prst="rect">
            <a:avLst/>
          </a:prstGeom>
          <a:blipFill dpi="0" rotWithShape="1">
            <a:blip r:embed="rId32" cstate="print">
              <a:extLst>
                <a:ext uri="{BEBA8EAE-BF5A-486C-A8C5-ECC9F3942E4B}">
                  <a14:imgProps xmlns:a14="http://schemas.microsoft.com/office/drawing/2010/main">
                    <a14:imgLayer r:embed="rId33">
                      <a14:imgEffect>
                        <a14:artisticPaintBrush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矩形 7"/>
          <p:cNvSpPr/>
          <p:nvPr userDrawn="1"/>
        </p:nvSpPr>
        <p:spPr>
          <a:xfrm rot="2700000">
            <a:off x="518768" y="39803"/>
            <a:ext cx="324403" cy="32440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矩形 8"/>
          <p:cNvSpPr/>
          <p:nvPr userDrawn="1"/>
        </p:nvSpPr>
        <p:spPr>
          <a:xfrm rot="2700000">
            <a:off x="870796" y="312840"/>
            <a:ext cx="252000" cy="2520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1" r:id="rId10"/>
    <p:sldLayoutId id="2147483762" r:id="rId11"/>
    <p:sldLayoutId id="2147483763" r:id="rId12"/>
    <p:sldLayoutId id="2147483764" r:id="rId13"/>
    <p:sldLayoutId id="2147483765" r:id="rId14"/>
    <p:sldLayoutId id="2147483766" r:id="rId15"/>
    <p:sldLayoutId id="2147483767" r:id="rId16"/>
    <p:sldLayoutId id="2147483768" r:id="rId17"/>
    <p:sldLayoutId id="2147483769" r:id="rId18"/>
    <p:sldLayoutId id="2147483770" r:id="rId19"/>
    <p:sldLayoutId id="2147483771" r:id="rId20"/>
    <p:sldLayoutId id="2147483772" r:id="rId21"/>
    <p:sldLayoutId id="2147483773" r:id="rId22"/>
    <p:sldLayoutId id="2147483774" r:id="rId23"/>
    <p:sldLayoutId id="2147483775" r:id="rId24"/>
    <p:sldLayoutId id="2147483776" r:id="rId25"/>
    <p:sldLayoutId id="2147483777" r:id="rId26"/>
    <p:sldLayoutId id="2147483778" r:id="rId27"/>
    <p:sldLayoutId id="2147483779" r:id="rId28"/>
    <p:sldLayoutId id="2147483780" r:id="rId29"/>
  </p:sldLayoutIdLst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 userDrawn="1"/>
        </p:nvSpPr>
        <p:spPr>
          <a:xfrm>
            <a:off x="-240704" y="327344"/>
            <a:ext cx="12432704" cy="432024"/>
          </a:xfrm>
          <a:prstGeom prst="rect">
            <a:avLst/>
          </a:prstGeom>
          <a:gradFill flip="none" rotWithShape="1">
            <a:gsLst>
              <a:gs pos="0">
                <a:srgbClr val="421312"/>
              </a:gs>
              <a:gs pos="80000">
                <a:srgbClr val="AF322F"/>
              </a:gs>
              <a:gs pos="100000">
                <a:schemeClr val="accent2">
                  <a:shade val="94000"/>
                  <a:satMod val="13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2" name="组合 16" hidden="1"/>
          <p:cNvGrpSpPr/>
          <p:nvPr userDrawn="1"/>
        </p:nvGrpSpPr>
        <p:grpSpPr>
          <a:xfrm>
            <a:off x="-96688" y="-243408"/>
            <a:ext cx="12288688" cy="7686288"/>
            <a:chOff x="1740032" y="1556792"/>
            <a:chExt cx="3995928" cy="2499360"/>
          </a:xfrm>
        </p:grpSpPr>
        <p:pic>
          <p:nvPicPr>
            <p:cNvPr id="15" name="图片 14"/>
            <p:cNvPicPr>
              <a:picLocks noChangeAspect="1"/>
            </p:cNvPicPr>
            <p:nvPr userDrawn="1"/>
          </p:nvPicPr>
          <p:blipFill>
            <a:blip r:embed="rId3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40032" y="1556792"/>
              <a:ext cx="3995928" cy="2499360"/>
            </a:xfrm>
            <a:prstGeom prst="rect">
              <a:avLst/>
            </a:prstGeom>
          </p:spPr>
        </p:pic>
        <p:sp>
          <p:nvSpPr>
            <p:cNvPr id="16" name="矩形 15"/>
            <p:cNvSpPr/>
            <p:nvPr userDrawn="1"/>
          </p:nvSpPr>
          <p:spPr>
            <a:xfrm>
              <a:off x="1740032" y="1556792"/>
              <a:ext cx="3995928" cy="2499360"/>
            </a:xfrm>
            <a:prstGeom prst="rect">
              <a:avLst/>
            </a:prstGeom>
            <a:solidFill>
              <a:srgbClr val="FFFFFF">
                <a:alpha val="6902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4" name="矩形 3"/>
          <p:cNvSpPr/>
          <p:nvPr userDrawn="1"/>
        </p:nvSpPr>
        <p:spPr>
          <a:xfrm>
            <a:off x="0" y="759368"/>
            <a:ext cx="12192000" cy="6098632"/>
          </a:xfrm>
          <a:prstGeom prst="rect">
            <a:avLst/>
          </a:prstGeom>
          <a:blipFill dpi="0" rotWithShape="1">
            <a:blip r:embed="rId31" cstate="print">
              <a:alphaModFix amt="12000"/>
            </a:blip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矩形 6"/>
          <p:cNvSpPr/>
          <p:nvPr userDrawn="1"/>
        </p:nvSpPr>
        <p:spPr>
          <a:xfrm rot="2700000">
            <a:off x="-26608" y="203365"/>
            <a:ext cx="489479" cy="489479"/>
          </a:xfrm>
          <a:prstGeom prst="rect">
            <a:avLst/>
          </a:prstGeom>
          <a:blipFill dpi="0" rotWithShape="1">
            <a:blip r:embed="rId32" cstate="print">
              <a:extLst>
                <a:ext uri="{BEBA8EAE-BF5A-486C-A8C5-ECC9F3942E4B}">
                  <a14:imgProps xmlns:a14="http://schemas.microsoft.com/office/drawing/2010/main">
                    <a14:imgLayer r:embed="rId33">
                      <a14:imgEffect>
                        <a14:artisticPaintBrush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矩形 7"/>
          <p:cNvSpPr/>
          <p:nvPr userDrawn="1"/>
        </p:nvSpPr>
        <p:spPr>
          <a:xfrm rot="2700000">
            <a:off x="518768" y="39803"/>
            <a:ext cx="324403" cy="32440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矩形 8"/>
          <p:cNvSpPr/>
          <p:nvPr userDrawn="1"/>
        </p:nvSpPr>
        <p:spPr>
          <a:xfrm rot="2700000">
            <a:off x="870796" y="312840"/>
            <a:ext cx="252000" cy="2520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2" r:id="rId1"/>
    <p:sldLayoutId id="2147483783" r:id="rId2"/>
    <p:sldLayoutId id="2147483784" r:id="rId3"/>
    <p:sldLayoutId id="2147483785" r:id="rId4"/>
    <p:sldLayoutId id="2147483786" r:id="rId5"/>
    <p:sldLayoutId id="2147483787" r:id="rId6"/>
    <p:sldLayoutId id="2147483788" r:id="rId7"/>
    <p:sldLayoutId id="2147483789" r:id="rId8"/>
    <p:sldLayoutId id="2147483790" r:id="rId9"/>
    <p:sldLayoutId id="2147483791" r:id="rId10"/>
    <p:sldLayoutId id="2147483792" r:id="rId11"/>
    <p:sldLayoutId id="2147483793" r:id="rId12"/>
    <p:sldLayoutId id="2147483794" r:id="rId13"/>
    <p:sldLayoutId id="2147483795" r:id="rId14"/>
    <p:sldLayoutId id="2147483796" r:id="rId15"/>
    <p:sldLayoutId id="2147483797" r:id="rId16"/>
    <p:sldLayoutId id="2147483798" r:id="rId17"/>
    <p:sldLayoutId id="2147483799" r:id="rId18"/>
    <p:sldLayoutId id="2147483800" r:id="rId19"/>
    <p:sldLayoutId id="2147483801" r:id="rId20"/>
    <p:sldLayoutId id="2147483802" r:id="rId21"/>
    <p:sldLayoutId id="2147483803" r:id="rId22"/>
    <p:sldLayoutId id="2147483804" r:id="rId23"/>
    <p:sldLayoutId id="2147483805" r:id="rId24"/>
    <p:sldLayoutId id="2147483806" r:id="rId25"/>
    <p:sldLayoutId id="2147483807" r:id="rId26"/>
    <p:sldLayoutId id="2147483808" r:id="rId27"/>
    <p:sldLayoutId id="2147483809" r:id="rId28"/>
    <p:sldLayoutId id="2147483810" r:id="rId29"/>
  </p:sldLayoutIdLst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.xml"/><Relationship Id="rId8" Type="http://schemas.openxmlformats.org/officeDocument/2006/relationships/slideLayout" Target="../slideLayouts/slideLayout1.xml"/><Relationship Id="rId7" Type="http://schemas.openxmlformats.org/officeDocument/2006/relationships/image" Target="../media/image14.png"/><Relationship Id="rId6" Type="http://schemas.microsoft.com/office/2007/relationships/media" Target="../media/media1.mp3"/><Relationship Id="rId5" Type="http://schemas.openxmlformats.org/officeDocument/2006/relationships/audio" Target="../media/media1.mp3"/><Relationship Id="rId4" Type="http://schemas.openxmlformats.org/officeDocument/2006/relationships/image" Target="../media/image13.jpeg"/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01.xml"/><Relationship Id="rId1" Type="http://schemas.openxmlformats.org/officeDocument/2006/relationships/image" Target="../media/image6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23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2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2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30.xml"/><Relationship Id="rId1" Type="http://schemas.openxmlformats.org/officeDocument/2006/relationships/image" Target="../media/image6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26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26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43.xml"/><Relationship Id="rId1" Type="http://schemas.openxmlformats.org/officeDocument/2006/relationships/image" Target="../media/image6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6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3.jpeg"/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43.xml"/><Relationship Id="rId1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17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2.xml"/><Relationship Id="rId1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1" cstate="print">
            <a:alphaModFix amt="12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 rot="2700000">
            <a:off x="-1104800" y="1838422"/>
            <a:ext cx="2886115" cy="2886115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 rot="18900000">
            <a:off x="1612147" y="1354547"/>
            <a:ext cx="1533803" cy="1533803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 rot="2700000">
            <a:off x="2234259" y="2906152"/>
            <a:ext cx="1939366" cy="1939366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 rot="18900000">
            <a:off x="1065700" y="4260885"/>
            <a:ext cx="1533803" cy="1533803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 rot="18900000">
            <a:off x="4399029" y="2593053"/>
            <a:ext cx="1533803" cy="1533803"/>
          </a:xfrm>
          <a:prstGeom prst="rect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 rot="2700000">
            <a:off x="5712637" y="3318516"/>
            <a:ext cx="2321182" cy="2321182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 rot="18900000">
            <a:off x="4219046" y="4085953"/>
            <a:ext cx="752900" cy="752899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 rot="18900000">
            <a:off x="5891186" y="2397577"/>
            <a:ext cx="752900" cy="752899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8616280" y="4581128"/>
            <a:ext cx="3131790" cy="108012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/>
              <a:t>Unit 6:  </a:t>
            </a:r>
            <a:r>
              <a:rPr lang="en-US" sz="3200" b="1" dirty="0"/>
              <a:t>Animals</a:t>
            </a:r>
            <a:endParaRPr lang="en-US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184232" y="3140968"/>
            <a:ext cx="3877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023992" y="11330"/>
            <a:ext cx="597666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>
                <a:solidFill>
                  <a:srgbClr val="7030A0"/>
                </a:solidFill>
                <a:latin typeface="Copperplate Gothic Bold" pitchFamily="34" charset="0"/>
              </a:rPr>
              <a:t>Oral English for Nursery School Teachers</a:t>
            </a:r>
            <a:endParaRPr lang="en-US" altLang="zh-CN" sz="4400" dirty="0">
              <a:solidFill>
                <a:srgbClr val="7030A0"/>
              </a:solidFill>
              <a:latin typeface="Copperplate Gothic Bold" pitchFamily="34" charset="0"/>
            </a:endParaRPr>
          </a:p>
        </p:txBody>
      </p:sp>
      <p:pic>
        <p:nvPicPr>
          <p:cNvPr id="4" name="media4ok.mp3">
            <a:hlinkClick r:id="" action="ppaction://media"/>
          </p:cNvPr>
          <p:cNvPicPr>
            <a:picLocks noChangeAspect="1"/>
          </p:cNvPicPr>
          <p:nvPr>
            <a:audioFile r:link="rId5"/>
            <p:extLst>
              <p:ext uri="{DAA4B4D4-6D71-4841-9C94-3DE7FCFB9230}">
                <p14:media xmlns:p14="http://schemas.microsoft.com/office/powerpoint/2010/main" r:embed="rId6"/>
              </p:ext>
            </p:extLst>
          </p:nvPr>
        </p:nvPicPr>
        <p:blipFill>
          <a:blip r:embed="rId7" cstate="print"/>
          <a:stretch>
            <a:fillRect/>
          </a:stretch>
        </p:blipFill>
        <p:spPr>
          <a:xfrm>
            <a:off x="-1176808" y="-583055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2000">
        <p:blinds dir="vert"/>
      </p:transition>
    </mc:Choice>
    <mc:Fallback>
      <p:transition spd="slow" advTm="2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1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1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25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5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924"/>
                            </p:stCondLst>
                            <p:childTnLst>
                              <p:par>
                                <p:cTn id="4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>
                <p:cTn id="51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3" grpId="0" animBg="1"/>
      <p:bldP spid="5" grpId="0" animBg="1"/>
      <p:bldP spid="6" grpId="0" animBg="1"/>
      <p:bldP spid="9" grpId="0" animBg="1"/>
      <p:bldP spid="10" grpId="0" animBg="1"/>
      <p:bldP spid="11" grpId="0" animBg="1"/>
      <p:bldP spid="7" grpId="0" animBg="1"/>
      <p:bldP spid="13" grpId="0" animBg="1"/>
      <p:bldP spid="12" grpId="0" animBg="1"/>
      <p:bldP spid="14" grpId="0"/>
      <p:bldP spid="2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任意多边形 28"/>
          <p:cNvSpPr/>
          <p:nvPr/>
        </p:nvSpPr>
        <p:spPr>
          <a:xfrm>
            <a:off x="1055440" y="332656"/>
            <a:ext cx="2592288" cy="396000"/>
          </a:xfrm>
          <a:custGeom>
            <a:avLst/>
            <a:gdLst>
              <a:gd name="connsiteX0" fmla="*/ 0 w 1769273"/>
              <a:gd name="connsiteY0" fmla="*/ 0 h 1008112"/>
              <a:gd name="connsiteX1" fmla="*/ 1517245 w 1769273"/>
              <a:gd name="connsiteY1" fmla="*/ 0 h 1008112"/>
              <a:gd name="connsiteX2" fmla="*/ 1769273 w 1769273"/>
              <a:gd name="connsiteY2" fmla="*/ 235226 h 1008112"/>
              <a:gd name="connsiteX3" fmla="*/ 1769273 w 1769273"/>
              <a:gd name="connsiteY3" fmla="*/ 772886 h 1008112"/>
              <a:gd name="connsiteX4" fmla="*/ 1517245 w 1769273"/>
              <a:gd name="connsiteY4" fmla="*/ 1008112 h 1008112"/>
              <a:gd name="connsiteX5" fmla="*/ 0 w 1769273"/>
              <a:gd name="connsiteY5" fmla="*/ 1008112 h 1008112"/>
              <a:gd name="connsiteX6" fmla="*/ 252028 w 1769273"/>
              <a:gd name="connsiteY6" fmla="*/ 772886 h 1008112"/>
              <a:gd name="connsiteX7" fmla="*/ 252028 w 1769273"/>
              <a:gd name="connsiteY7" fmla="*/ 235226 h 1008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69273" h="1008112">
                <a:moveTo>
                  <a:pt x="0" y="0"/>
                </a:moveTo>
                <a:lnTo>
                  <a:pt x="1517245" y="0"/>
                </a:lnTo>
                <a:lnTo>
                  <a:pt x="1769273" y="235226"/>
                </a:lnTo>
                <a:lnTo>
                  <a:pt x="1769273" y="772886"/>
                </a:lnTo>
                <a:lnTo>
                  <a:pt x="1517245" y="1008112"/>
                </a:lnTo>
                <a:lnTo>
                  <a:pt x="0" y="1008112"/>
                </a:lnTo>
                <a:lnTo>
                  <a:pt x="252028" y="772886"/>
                </a:lnTo>
                <a:lnTo>
                  <a:pt x="252028" y="235226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400" dirty="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Section Four</a:t>
            </a:r>
            <a:endParaRPr lang="zh-CN" altLang="en-US" sz="2400" dirty="0">
              <a:solidFill>
                <a:srgbClr val="4D4D4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任意多边形 29"/>
          <p:cNvSpPr/>
          <p:nvPr/>
        </p:nvSpPr>
        <p:spPr>
          <a:xfrm>
            <a:off x="4871864" y="332656"/>
            <a:ext cx="3672408" cy="396000"/>
          </a:xfrm>
          <a:custGeom>
            <a:avLst/>
            <a:gdLst>
              <a:gd name="connsiteX0" fmla="*/ 0 w 1769273"/>
              <a:gd name="connsiteY0" fmla="*/ 0 h 1008112"/>
              <a:gd name="connsiteX1" fmla="*/ 1517245 w 1769273"/>
              <a:gd name="connsiteY1" fmla="*/ 0 h 1008112"/>
              <a:gd name="connsiteX2" fmla="*/ 1769273 w 1769273"/>
              <a:gd name="connsiteY2" fmla="*/ 235226 h 1008112"/>
              <a:gd name="connsiteX3" fmla="*/ 1769273 w 1769273"/>
              <a:gd name="connsiteY3" fmla="*/ 772886 h 1008112"/>
              <a:gd name="connsiteX4" fmla="*/ 1517245 w 1769273"/>
              <a:gd name="connsiteY4" fmla="*/ 1008112 h 1008112"/>
              <a:gd name="connsiteX5" fmla="*/ 0 w 1769273"/>
              <a:gd name="connsiteY5" fmla="*/ 1008112 h 1008112"/>
              <a:gd name="connsiteX6" fmla="*/ 252028 w 1769273"/>
              <a:gd name="connsiteY6" fmla="*/ 772886 h 1008112"/>
              <a:gd name="connsiteX7" fmla="*/ 252028 w 1769273"/>
              <a:gd name="connsiteY7" fmla="*/ 235226 h 1008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69273" h="1008112">
                <a:moveTo>
                  <a:pt x="0" y="0"/>
                </a:moveTo>
                <a:lnTo>
                  <a:pt x="1517245" y="0"/>
                </a:lnTo>
                <a:lnTo>
                  <a:pt x="1769273" y="235226"/>
                </a:lnTo>
                <a:lnTo>
                  <a:pt x="1769273" y="772886"/>
                </a:lnTo>
                <a:lnTo>
                  <a:pt x="1517245" y="1008112"/>
                </a:lnTo>
                <a:lnTo>
                  <a:pt x="0" y="1008112"/>
                </a:lnTo>
                <a:lnTo>
                  <a:pt x="252028" y="772886"/>
                </a:lnTo>
                <a:lnTo>
                  <a:pt x="252028" y="235226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en-US" altLang="zh-CN" b="1" dirty="0">
                <a:solidFill>
                  <a:schemeClr val="tx1"/>
                </a:solidFill>
                <a:sym typeface="+mn-ea"/>
              </a:rPr>
              <a:t>Unit 6:  Animals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93040" y="1076325"/>
            <a:ext cx="9777730" cy="58775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Dialogue 1</a:t>
            </a:r>
            <a:endParaRPr lang="en-US" altLang="zh-CN" sz="28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T: Good morning, my dear kids.</a:t>
            </a:r>
            <a:endParaRPr lang="en-US"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C: Good morning, teacher.</a:t>
            </a:r>
            <a:endParaRPr lang="en-US"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T: What did you do last weekend?</a:t>
            </a:r>
            <a:endParaRPr lang="en-US"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C: I went to the zoo with my parents.</a:t>
            </a:r>
            <a:endParaRPr lang="en-US"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T: Could you tell us what kind of animals did you see? </a:t>
            </a:r>
            <a:endParaRPr lang="en-US"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C: I saw monkeys, tigers, giraffe, zebra…</a:t>
            </a:r>
            <a:endParaRPr lang="en-US"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T: What a wonderful weekend. Did you see the dolphin show?</a:t>
            </a:r>
            <a:endParaRPr lang="en-US"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C: And I watched a dolphin show. It’s fantastic.</a:t>
            </a:r>
            <a:endParaRPr lang="en-US"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T: Thank you for sharing. I want to go to the zoo this weekend.</a:t>
            </a:r>
            <a:r>
              <a:rPr lang="en-US" altLang="zh-CN" sz="2400" b="1" dirty="0"/>
              <a:t> </a:t>
            </a:r>
            <a:endParaRPr lang="zh-CN" altLang="zh-CN" sz="2400" dirty="0"/>
          </a:p>
          <a:p>
            <a:endParaRPr lang="zh-CN" altLang="en-US" sz="2400" dirty="0"/>
          </a:p>
        </p:txBody>
      </p:sp>
      <p:pic>
        <p:nvPicPr>
          <p:cNvPr id="299" name="图片 29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3935" y="1473200"/>
            <a:ext cx="4244975" cy="299847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random/>
      </p:transition>
    </mc:Choice>
    <mc:Fallback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Box 36"/>
          <p:cNvSpPr txBox="1"/>
          <p:nvPr/>
        </p:nvSpPr>
        <p:spPr>
          <a:xfrm>
            <a:off x="479376" y="1257140"/>
            <a:ext cx="8712968" cy="3290570"/>
          </a:xfrm>
          <a:prstGeom prst="rect">
            <a:avLst/>
          </a:prstGeom>
          <a:noFill/>
        </p:spPr>
        <p:txBody>
          <a:bodyPr wrap="square" lIns="91349" tIns="45675" rIns="91349" bIns="45675" rtlCol="0">
            <a:spAutoFit/>
          </a:bodyPr>
          <a:lstStyle/>
          <a:p>
            <a:pPr lvl="0"/>
            <a:r>
              <a:rPr lang="zh-CN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知识点讲解：</a:t>
            </a:r>
            <a:endParaRPr lang="en-US" altLang="zh-C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50000"/>
              </a:lnSpc>
            </a:pPr>
            <a:r>
              <a:rPr altLang="zh-CN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What did you do last weekend? 你上周末干嘛了？ 可以在句末加上别的时间，例如：What did you do last night? 你昨晚干嘛了？</a:t>
            </a:r>
            <a:endParaRPr altLang="zh-CN" sz="2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50000"/>
              </a:lnSpc>
            </a:pPr>
            <a:r>
              <a:rPr altLang="zh-CN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What a wonderful weekend. 好棒的周末！感叹句。类似的表达有：What a lovely girl! 好可爱的女孩子。</a:t>
            </a:r>
            <a:endParaRPr altLang="zh-CN" sz="2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50000"/>
              </a:lnSpc>
            </a:pPr>
            <a:r>
              <a:rPr altLang="zh-CN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Thank you for sharing. 谢谢你的分享。</a:t>
            </a:r>
            <a:endParaRPr altLang="zh-CN" sz="2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" name="Picture 4"/>
          <p:cNvPicPr>
            <a:picLocks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192359" y="2675925"/>
            <a:ext cx="2520280" cy="18721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" name="任意多边形 9"/>
          <p:cNvSpPr/>
          <p:nvPr/>
        </p:nvSpPr>
        <p:spPr>
          <a:xfrm>
            <a:off x="1055440" y="332656"/>
            <a:ext cx="2592288" cy="396000"/>
          </a:xfrm>
          <a:custGeom>
            <a:avLst/>
            <a:gdLst>
              <a:gd name="connsiteX0" fmla="*/ 0 w 1769273"/>
              <a:gd name="connsiteY0" fmla="*/ 0 h 1008112"/>
              <a:gd name="connsiteX1" fmla="*/ 1517245 w 1769273"/>
              <a:gd name="connsiteY1" fmla="*/ 0 h 1008112"/>
              <a:gd name="connsiteX2" fmla="*/ 1769273 w 1769273"/>
              <a:gd name="connsiteY2" fmla="*/ 235226 h 1008112"/>
              <a:gd name="connsiteX3" fmla="*/ 1769273 w 1769273"/>
              <a:gd name="connsiteY3" fmla="*/ 772886 h 1008112"/>
              <a:gd name="connsiteX4" fmla="*/ 1517245 w 1769273"/>
              <a:gd name="connsiteY4" fmla="*/ 1008112 h 1008112"/>
              <a:gd name="connsiteX5" fmla="*/ 0 w 1769273"/>
              <a:gd name="connsiteY5" fmla="*/ 1008112 h 1008112"/>
              <a:gd name="connsiteX6" fmla="*/ 252028 w 1769273"/>
              <a:gd name="connsiteY6" fmla="*/ 772886 h 1008112"/>
              <a:gd name="connsiteX7" fmla="*/ 252028 w 1769273"/>
              <a:gd name="connsiteY7" fmla="*/ 235226 h 1008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69273" h="1008112">
                <a:moveTo>
                  <a:pt x="0" y="0"/>
                </a:moveTo>
                <a:lnTo>
                  <a:pt x="1517245" y="0"/>
                </a:lnTo>
                <a:lnTo>
                  <a:pt x="1769273" y="235226"/>
                </a:lnTo>
                <a:lnTo>
                  <a:pt x="1769273" y="772886"/>
                </a:lnTo>
                <a:lnTo>
                  <a:pt x="1517245" y="1008112"/>
                </a:lnTo>
                <a:lnTo>
                  <a:pt x="0" y="1008112"/>
                </a:lnTo>
                <a:lnTo>
                  <a:pt x="252028" y="772886"/>
                </a:lnTo>
                <a:lnTo>
                  <a:pt x="252028" y="235226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400" dirty="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Section Four</a:t>
            </a:r>
            <a:endParaRPr lang="zh-CN" altLang="en-US" sz="2400" dirty="0">
              <a:solidFill>
                <a:srgbClr val="4D4D4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任意多边形 10"/>
          <p:cNvSpPr/>
          <p:nvPr/>
        </p:nvSpPr>
        <p:spPr>
          <a:xfrm>
            <a:off x="4871864" y="332656"/>
            <a:ext cx="3672408" cy="396000"/>
          </a:xfrm>
          <a:custGeom>
            <a:avLst/>
            <a:gdLst>
              <a:gd name="connsiteX0" fmla="*/ 0 w 1769273"/>
              <a:gd name="connsiteY0" fmla="*/ 0 h 1008112"/>
              <a:gd name="connsiteX1" fmla="*/ 1517245 w 1769273"/>
              <a:gd name="connsiteY1" fmla="*/ 0 h 1008112"/>
              <a:gd name="connsiteX2" fmla="*/ 1769273 w 1769273"/>
              <a:gd name="connsiteY2" fmla="*/ 235226 h 1008112"/>
              <a:gd name="connsiteX3" fmla="*/ 1769273 w 1769273"/>
              <a:gd name="connsiteY3" fmla="*/ 772886 h 1008112"/>
              <a:gd name="connsiteX4" fmla="*/ 1517245 w 1769273"/>
              <a:gd name="connsiteY4" fmla="*/ 1008112 h 1008112"/>
              <a:gd name="connsiteX5" fmla="*/ 0 w 1769273"/>
              <a:gd name="connsiteY5" fmla="*/ 1008112 h 1008112"/>
              <a:gd name="connsiteX6" fmla="*/ 252028 w 1769273"/>
              <a:gd name="connsiteY6" fmla="*/ 772886 h 1008112"/>
              <a:gd name="connsiteX7" fmla="*/ 252028 w 1769273"/>
              <a:gd name="connsiteY7" fmla="*/ 235226 h 1008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69273" h="1008112">
                <a:moveTo>
                  <a:pt x="0" y="0"/>
                </a:moveTo>
                <a:lnTo>
                  <a:pt x="1517245" y="0"/>
                </a:lnTo>
                <a:lnTo>
                  <a:pt x="1769273" y="235226"/>
                </a:lnTo>
                <a:lnTo>
                  <a:pt x="1769273" y="772886"/>
                </a:lnTo>
                <a:lnTo>
                  <a:pt x="1517245" y="1008112"/>
                </a:lnTo>
                <a:lnTo>
                  <a:pt x="0" y="1008112"/>
                </a:lnTo>
                <a:lnTo>
                  <a:pt x="252028" y="772886"/>
                </a:lnTo>
                <a:lnTo>
                  <a:pt x="252028" y="235226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en-US" altLang="zh-CN" b="1" dirty="0">
                <a:solidFill>
                  <a:schemeClr val="tx1"/>
                </a:solidFill>
                <a:sym typeface="+mn-ea"/>
              </a:rPr>
              <a:t>Unit 6:  Animals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random/>
      </p:transition>
    </mc:Choice>
    <mc:Fallback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8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3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3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0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0416 -0.00417 L 0.12622 0.20208 " pathEditMode="relative" rAng="0" ptsTypes="AA">
                                      <p:cBhvr>
                                        <p:cTn id="17" dur="4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00" y="1030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3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10" grpId="0" animBg="1"/>
      <p:bldP spid="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任意多边形 28"/>
          <p:cNvSpPr/>
          <p:nvPr/>
        </p:nvSpPr>
        <p:spPr>
          <a:xfrm>
            <a:off x="1055440" y="332656"/>
            <a:ext cx="2592288" cy="396000"/>
          </a:xfrm>
          <a:custGeom>
            <a:avLst/>
            <a:gdLst>
              <a:gd name="connsiteX0" fmla="*/ 0 w 1769273"/>
              <a:gd name="connsiteY0" fmla="*/ 0 h 1008112"/>
              <a:gd name="connsiteX1" fmla="*/ 1517245 w 1769273"/>
              <a:gd name="connsiteY1" fmla="*/ 0 h 1008112"/>
              <a:gd name="connsiteX2" fmla="*/ 1769273 w 1769273"/>
              <a:gd name="connsiteY2" fmla="*/ 235226 h 1008112"/>
              <a:gd name="connsiteX3" fmla="*/ 1769273 w 1769273"/>
              <a:gd name="connsiteY3" fmla="*/ 772886 h 1008112"/>
              <a:gd name="connsiteX4" fmla="*/ 1517245 w 1769273"/>
              <a:gd name="connsiteY4" fmla="*/ 1008112 h 1008112"/>
              <a:gd name="connsiteX5" fmla="*/ 0 w 1769273"/>
              <a:gd name="connsiteY5" fmla="*/ 1008112 h 1008112"/>
              <a:gd name="connsiteX6" fmla="*/ 252028 w 1769273"/>
              <a:gd name="connsiteY6" fmla="*/ 772886 h 1008112"/>
              <a:gd name="connsiteX7" fmla="*/ 252028 w 1769273"/>
              <a:gd name="connsiteY7" fmla="*/ 235226 h 1008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69273" h="1008112">
                <a:moveTo>
                  <a:pt x="0" y="0"/>
                </a:moveTo>
                <a:lnTo>
                  <a:pt x="1517245" y="0"/>
                </a:lnTo>
                <a:lnTo>
                  <a:pt x="1769273" y="235226"/>
                </a:lnTo>
                <a:lnTo>
                  <a:pt x="1769273" y="772886"/>
                </a:lnTo>
                <a:lnTo>
                  <a:pt x="1517245" y="1008112"/>
                </a:lnTo>
                <a:lnTo>
                  <a:pt x="0" y="1008112"/>
                </a:lnTo>
                <a:lnTo>
                  <a:pt x="252028" y="772886"/>
                </a:lnTo>
                <a:lnTo>
                  <a:pt x="252028" y="235226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400" dirty="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Section Four</a:t>
            </a:r>
            <a:endParaRPr lang="zh-CN" altLang="en-US" sz="2400" dirty="0">
              <a:solidFill>
                <a:srgbClr val="4D4D4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任意多边形 29"/>
          <p:cNvSpPr/>
          <p:nvPr/>
        </p:nvSpPr>
        <p:spPr>
          <a:xfrm>
            <a:off x="4871864" y="332656"/>
            <a:ext cx="3672408" cy="396000"/>
          </a:xfrm>
          <a:custGeom>
            <a:avLst/>
            <a:gdLst>
              <a:gd name="connsiteX0" fmla="*/ 0 w 1769273"/>
              <a:gd name="connsiteY0" fmla="*/ 0 h 1008112"/>
              <a:gd name="connsiteX1" fmla="*/ 1517245 w 1769273"/>
              <a:gd name="connsiteY1" fmla="*/ 0 h 1008112"/>
              <a:gd name="connsiteX2" fmla="*/ 1769273 w 1769273"/>
              <a:gd name="connsiteY2" fmla="*/ 235226 h 1008112"/>
              <a:gd name="connsiteX3" fmla="*/ 1769273 w 1769273"/>
              <a:gd name="connsiteY3" fmla="*/ 772886 h 1008112"/>
              <a:gd name="connsiteX4" fmla="*/ 1517245 w 1769273"/>
              <a:gd name="connsiteY4" fmla="*/ 1008112 h 1008112"/>
              <a:gd name="connsiteX5" fmla="*/ 0 w 1769273"/>
              <a:gd name="connsiteY5" fmla="*/ 1008112 h 1008112"/>
              <a:gd name="connsiteX6" fmla="*/ 252028 w 1769273"/>
              <a:gd name="connsiteY6" fmla="*/ 772886 h 1008112"/>
              <a:gd name="connsiteX7" fmla="*/ 252028 w 1769273"/>
              <a:gd name="connsiteY7" fmla="*/ 235226 h 1008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69273" h="1008112">
                <a:moveTo>
                  <a:pt x="0" y="0"/>
                </a:moveTo>
                <a:lnTo>
                  <a:pt x="1517245" y="0"/>
                </a:lnTo>
                <a:lnTo>
                  <a:pt x="1769273" y="235226"/>
                </a:lnTo>
                <a:lnTo>
                  <a:pt x="1769273" y="772886"/>
                </a:lnTo>
                <a:lnTo>
                  <a:pt x="1517245" y="1008112"/>
                </a:lnTo>
                <a:lnTo>
                  <a:pt x="0" y="1008112"/>
                </a:lnTo>
                <a:lnTo>
                  <a:pt x="252028" y="772886"/>
                </a:lnTo>
                <a:lnTo>
                  <a:pt x="252028" y="235226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en-US" altLang="zh-CN" b="1" dirty="0">
                <a:solidFill>
                  <a:schemeClr val="tx1"/>
                </a:solidFill>
                <a:sym typeface="+mn-ea"/>
              </a:rPr>
              <a:t>Unit 6:  Animals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10820" y="728345"/>
            <a:ext cx="7879080" cy="68624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Dialogue 2</a:t>
            </a:r>
            <a:endParaRPr lang="en-US" altLang="zh-CN" sz="28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T: My dear angels, did you have a good nap?</a:t>
            </a:r>
            <a:endParaRPr lang="en-US" altLang="zh-C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C: Yes.</a:t>
            </a:r>
            <a:endParaRPr lang="en-US" altLang="zh-C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T: Do you want to make some new friends?</a:t>
            </a:r>
            <a:endParaRPr lang="en-US" altLang="zh-C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C: Yeah. We love friends.</a:t>
            </a:r>
            <a:endParaRPr lang="en-US" altLang="zh-C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T: Look. Do you know what they are?</a:t>
            </a:r>
            <a:endParaRPr lang="en-US" altLang="zh-C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C: Wow, they are rabbits.</a:t>
            </a:r>
            <a:endParaRPr lang="en-US" altLang="zh-C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T: Do you like rabbits? </a:t>
            </a:r>
            <a:endParaRPr lang="en-US" altLang="zh-C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C: Yes.</a:t>
            </a:r>
            <a:endParaRPr lang="en-US" altLang="zh-C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T: What color are they?</a:t>
            </a:r>
            <a:endParaRPr lang="en-US" altLang="zh-C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C: They are white.</a:t>
            </a:r>
            <a:endParaRPr lang="en-US" altLang="zh-C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T: Yes. They are white and lovely. </a:t>
            </a:r>
            <a:endParaRPr lang="en-US"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CN" dirty="0"/>
              <a:t> </a:t>
            </a:r>
            <a:endParaRPr lang="zh-CN" altLang="zh-CN" dirty="0"/>
          </a:p>
          <a:p>
            <a:endParaRPr lang="en-US" altLang="zh-CN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CN" b="1" dirty="0"/>
              <a:t> </a:t>
            </a:r>
            <a:endParaRPr lang="zh-CN" altLang="zh-CN" dirty="0"/>
          </a:p>
          <a:p>
            <a:endParaRPr lang="zh-CN" altLang="en-US" dirty="0"/>
          </a:p>
        </p:txBody>
      </p:sp>
      <p:pic>
        <p:nvPicPr>
          <p:cNvPr id="300" name="图片 300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13"/>
          <a:stretch>
            <a:fillRect/>
          </a:stretch>
        </p:blipFill>
        <p:spPr>
          <a:xfrm>
            <a:off x="5833745" y="2138680"/>
            <a:ext cx="5269865" cy="378523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random/>
      </p:transition>
    </mc:Choice>
    <mc:Fallback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任意多边形 28"/>
          <p:cNvSpPr/>
          <p:nvPr/>
        </p:nvSpPr>
        <p:spPr>
          <a:xfrm>
            <a:off x="1055440" y="332656"/>
            <a:ext cx="2592288" cy="396000"/>
          </a:xfrm>
          <a:custGeom>
            <a:avLst/>
            <a:gdLst>
              <a:gd name="connsiteX0" fmla="*/ 0 w 1769273"/>
              <a:gd name="connsiteY0" fmla="*/ 0 h 1008112"/>
              <a:gd name="connsiteX1" fmla="*/ 1517245 w 1769273"/>
              <a:gd name="connsiteY1" fmla="*/ 0 h 1008112"/>
              <a:gd name="connsiteX2" fmla="*/ 1769273 w 1769273"/>
              <a:gd name="connsiteY2" fmla="*/ 235226 h 1008112"/>
              <a:gd name="connsiteX3" fmla="*/ 1769273 w 1769273"/>
              <a:gd name="connsiteY3" fmla="*/ 772886 h 1008112"/>
              <a:gd name="connsiteX4" fmla="*/ 1517245 w 1769273"/>
              <a:gd name="connsiteY4" fmla="*/ 1008112 h 1008112"/>
              <a:gd name="connsiteX5" fmla="*/ 0 w 1769273"/>
              <a:gd name="connsiteY5" fmla="*/ 1008112 h 1008112"/>
              <a:gd name="connsiteX6" fmla="*/ 252028 w 1769273"/>
              <a:gd name="connsiteY6" fmla="*/ 772886 h 1008112"/>
              <a:gd name="connsiteX7" fmla="*/ 252028 w 1769273"/>
              <a:gd name="connsiteY7" fmla="*/ 235226 h 1008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69273" h="1008112">
                <a:moveTo>
                  <a:pt x="0" y="0"/>
                </a:moveTo>
                <a:lnTo>
                  <a:pt x="1517245" y="0"/>
                </a:lnTo>
                <a:lnTo>
                  <a:pt x="1769273" y="235226"/>
                </a:lnTo>
                <a:lnTo>
                  <a:pt x="1769273" y="772886"/>
                </a:lnTo>
                <a:lnTo>
                  <a:pt x="1517245" y="1008112"/>
                </a:lnTo>
                <a:lnTo>
                  <a:pt x="0" y="1008112"/>
                </a:lnTo>
                <a:lnTo>
                  <a:pt x="252028" y="772886"/>
                </a:lnTo>
                <a:lnTo>
                  <a:pt x="252028" y="235226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400" dirty="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Section Four</a:t>
            </a:r>
            <a:endParaRPr lang="zh-CN" altLang="en-US" sz="2400" dirty="0">
              <a:solidFill>
                <a:srgbClr val="4D4D4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任意多边形 29"/>
          <p:cNvSpPr/>
          <p:nvPr/>
        </p:nvSpPr>
        <p:spPr>
          <a:xfrm>
            <a:off x="4871864" y="332656"/>
            <a:ext cx="3672408" cy="396000"/>
          </a:xfrm>
          <a:custGeom>
            <a:avLst/>
            <a:gdLst>
              <a:gd name="connsiteX0" fmla="*/ 0 w 1769273"/>
              <a:gd name="connsiteY0" fmla="*/ 0 h 1008112"/>
              <a:gd name="connsiteX1" fmla="*/ 1517245 w 1769273"/>
              <a:gd name="connsiteY1" fmla="*/ 0 h 1008112"/>
              <a:gd name="connsiteX2" fmla="*/ 1769273 w 1769273"/>
              <a:gd name="connsiteY2" fmla="*/ 235226 h 1008112"/>
              <a:gd name="connsiteX3" fmla="*/ 1769273 w 1769273"/>
              <a:gd name="connsiteY3" fmla="*/ 772886 h 1008112"/>
              <a:gd name="connsiteX4" fmla="*/ 1517245 w 1769273"/>
              <a:gd name="connsiteY4" fmla="*/ 1008112 h 1008112"/>
              <a:gd name="connsiteX5" fmla="*/ 0 w 1769273"/>
              <a:gd name="connsiteY5" fmla="*/ 1008112 h 1008112"/>
              <a:gd name="connsiteX6" fmla="*/ 252028 w 1769273"/>
              <a:gd name="connsiteY6" fmla="*/ 772886 h 1008112"/>
              <a:gd name="connsiteX7" fmla="*/ 252028 w 1769273"/>
              <a:gd name="connsiteY7" fmla="*/ 235226 h 1008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69273" h="1008112">
                <a:moveTo>
                  <a:pt x="0" y="0"/>
                </a:moveTo>
                <a:lnTo>
                  <a:pt x="1517245" y="0"/>
                </a:lnTo>
                <a:lnTo>
                  <a:pt x="1769273" y="235226"/>
                </a:lnTo>
                <a:lnTo>
                  <a:pt x="1769273" y="772886"/>
                </a:lnTo>
                <a:lnTo>
                  <a:pt x="1517245" y="1008112"/>
                </a:lnTo>
                <a:lnTo>
                  <a:pt x="0" y="1008112"/>
                </a:lnTo>
                <a:lnTo>
                  <a:pt x="252028" y="772886"/>
                </a:lnTo>
                <a:lnTo>
                  <a:pt x="252028" y="235226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en-US" altLang="zh-CN" b="1" dirty="0">
                <a:solidFill>
                  <a:schemeClr val="tx1"/>
                </a:solidFill>
                <a:sym typeface="+mn-ea"/>
              </a:rPr>
              <a:t>Unit 6:  Animals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07368" y="836712"/>
            <a:ext cx="7632848" cy="44926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Dialogue 3</a:t>
            </a:r>
            <a:endParaRPr lang="en-US" altLang="zh-CN" sz="28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T: Hello, Jimmy. What’s the matter? You look sad.</a:t>
            </a:r>
            <a:endParaRPr lang="en-US" altLang="zh-C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C: My dear pet died yesterday.</a:t>
            </a:r>
            <a:endParaRPr lang="en-US" altLang="zh-C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T: I am sorry to hear that. Was it a cat?</a:t>
            </a:r>
            <a:endParaRPr lang="en-US" altLang="zh-C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C: Yes. A little cute cat. </a:t>
            </a:r>
            <a:endParaRPr lang="en-US" altLang="zh-C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T: Did it die because of illness?</a:t>
            </a:r>
            <a:endParaRPr lang="en-US" altLang="zh-C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C: No. It was hit by a car.</a:t>
            </a:r>
            <a:endParaRPr lang="en-US" altLang="zh-C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T: Oh, I am so sad to hear that. Let me give you a hug.</a:t>
            </a:r>
            <a:endParaRPr lang="en-US" altLang="zh-C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C: Thank you. I feel better now. </a:t>
            </a:r>
            <a:r>
              <a:rPr lang="en-US" altLang="zh-CN" b="1" dirty="0"/>
              <a:t> </a:t>
            </a:r>
            <a:endParaRPr lang="zh-CN" altLang="zh-CN" dirty="0"/>
          </a:p>
          <a:p>
            <a:endParaRPr lang="zh-CN" altLang="en-US" dirty="0"/>
          </a:p>
        </p:txBody>
      </p:sp>
      <p:pic>
        <p:nvPicPr>
          <p:cNvPr id="327" name="图片 327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41" b="6598"/>
          <a:stretch>
            <a:fillRect/>
          </a:stretch>
        </p:blipFill>
        <p:spPr>
          <a:xfrm>
            <a:off x="6713220" y="1510030"/>
            <a:ext cx="4977765" cy="449199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random/>
      </p:transition>
    </mc:Choice>
    <mc:Fallback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Box 36"/>
          <p:cNvSpPr txBox="1"/>
          <p:nvPr/>
        </p:nvSpPr>
        <p:spPr>
          <a:xfrm>
            <a:off x="515380" y="1844824"/>
            <a:ext cx="8712968" cy="3721735"/>
          </a:xfrm>
          <a:prstGeom prst="rect">
            <a:avLst/>
          </a:prstGeom>
          <a:noFill/>
        </p:spPr>
        <p:txBody>
          <a:bodyPr wrap="square" lIns="91349" tIns="45675" rIns="91349" bIns="45675" rtlCol="0">
            <a:spAutoFit/>
          </a:bodyPr>
          <a:lstStyle/>
          <a:p>
            <a:pPr lvl="0"/>
            <a:r>
              <a:rPr lang="zh-CN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知识点讲解：</a:t>
            </a:r>
            <a:endParaRPr lang="en-US" altLang="zh-C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50000"/>
              </a:lnSpc>
            </a:pPr>
            <a:r>
              <a:rPr altLang="zh-CN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You look sad. 你看起来很难过。例：You look happy. 你看起来很开心。</a:t>
            </a:r>
            <a:endParaRPr altLang="zh-CN" sz="2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50000"/>
              </a:lnSpc>
            </a:pPr>
            <a:r>
              <a:rPr altLang="zh-CN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I am sorry to hear that. 听到这我很遗憾。表示一种难过，感同身受的感觉。</a:t>
            </a:r>
            <a:endParaRPr altLang="zh-CN" sz="2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50000"/>
              </a:lnSpc>
            </a:pPr>
            <a:r>
              <a:rPr altLang="zh-CN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I feel better. 我感觉好多了。</a:t>
            </a:r>
            <a:endParaRPr altLang="zh-CN" sz="2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en-US" altLang="zh-C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" name="Picture 4"/>
          <p:cNvPicPr>
            <a:picLocks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864317" y="2870463"/>
            <a:ext cx="2520280" cy="18721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" name="任意多边形 9"/>
          <p:cNvSpPr/>
          <p:nvPr/>
        </p:nvSpPr>
        <p:spPr>
          <a:xfrm>
            <a:off x="1055440" y="332656"/>
            <a:ext cx="2592288" cy="396000"/>
          </a:xfrm>
          <a:custGeom>
            <a:avLst/>
            <a:gdLst>
              <a:gd name="connsiteX0" fmla="*/ 0 w 1769273"/>
              <a:gd name="connsiteY0" fmla="*/ 0 h 1008112"/>
              <a:gd name="connsiteX1" fmla="*/ 1517245 w 1769273"/>
              <a:gd name="connsiteY1" fmla="*/ 0 h 1008112"/>
              <a:gd name="connsiteX2" fmla="*/ 1769273 w 1769273"/>
              <a:gd name="connsiteY2" fmla="*/ 235226 h 1008112"/>
              <a:gd name="connsiteX3" fmla="*/ 1769273 w 1769273"/>
              <a:gd name="connsiteY3" fmla="*/ 772886 h 1008112"/>
              <a:gd name="connsiteX4" fmla="*/ 1517245 w 1769273"/>
              <a:gd name="connsiteY4" fmla="*/ 1008112 h 1008112"/>
              <a:gd name="connsiteX5" fmla="*/ 0 w 1769273"/>
              <a:gd name="connsiteY5" fmla="*/ 1008112 h 1008112"/>
              <a:gd name="connsiteX6" fmla="*/ 252028 w 1769273"/>
              <a:gd name="connsiteY6" fmla="*/ 772886 h 1008112"/>
              <a:gd name="connsiteX7" fmla="*/ 252028 w 1769273"/>
              <a:gd name="connsiteY7" fmla="*/ 235226 h 1008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69273" h="1008112">
                <a:moveTo>
                  <a:pt x="0" y="0"/>
                </a:moveTo>
                <a:lnTo>
                  <a:pt x="1517245" y="0"/>
                </a:lnTo>
                <a:lnTo>
                  <a:pt x="1769273" y="235226"/>
                </a:lnTo>
                <a:lnTo>
                  <a:pt x="1769273" y="772886"/>
                </a:lnTo>
                <a:lnTo>
                  <a:pt x="1517245" y="1008112"/>
                </a:lnTo>
                <a:lnTo>
                  <a:pt x="0" y="1008112"/>
                </a:lnTo>
                <a:lnTo>
                  <a:pt x="252028" y="772886"/>
                </a:lnTo>
                <a:lnTo>
                  <a:pt x="252028" y="235226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400" dirty="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Section Four</a:t>
            </a:r>
            <a:endParaRPr lang="zh-CN" altLang="en-US" sz="2400" dirty="0">
              <a:solidFill>
                <a:srgbClr val="4D4D4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任意多边形 10"/>
          <p:cNvSpPr/>
          <p:nvPr/>
        </p:nvSpPr>
        <p:spPr>
          <a:xfrm>
            <a:off x="4460384" y="332656"/>
            <a:ext cx="3672408" cy="396000"/>
          </a:xfrm>
          <a:custGeom>
            <a:avLst/>
            <a:gdLst>
              <a:gd name="connsiteX0" fmla="*/ 0 w 1769273"/>
              <a:gd name="connsiteY0" fmla="*/ 0 h 1008112"/>
              <a:gd name="connsiteX1" fmla="*/ 1517245 w 1769273"/>
              <a:gd name="connsiteY1" fmla="*/ 0 h 1008112"/>
              <a:gd name="connsiteX2" fmla="*/ 1769273 w 1769273"/>
              <a:gd name="connsiteY2" fmla="*/ 235226 h 1008112"/>
              <a:gd name="connsiteX3" fmla="*/ 1769273 w 1769273"/>
              <a:gd name="connsiteY3" fmla="*/ 772886 h 1008112"/>
              <a:gd name="connsiteX4" fmla="*/ 1517245 w 1769273"/>
              <a:gd name="connsiteY4" fmla="*/ 1008112 h 1008112"/>
              <a:gd name="connsiteX5" fmla="*/ 0 w 1769273"/>
              <a:gd name="connsiteY5" fmla="*/ 1008112 h 1008112"/>
              <a:gd name="connsiteX6" fmla="*/ 252028 w 1769273"/>
              <a:gd name="connsiteY6" fmla="*/ 772886 h 1008112"/>
              <a:gd name="connsiteX7" fmla="*/ 252028 w 1769273"/>
              <a:gd name="connsiteY7" fmla="*/ 235226 h 1008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69273" h="1008112">
                <a:moveTo>
                  <a:pt x="0" y="0"/>
                </a:moveTo>
                <a:lnTo>
                  <a:pt x="1517245" y="0"/>
                </a:lnTo>
                <a:lnTo>
                  <a:pt x="1769273" y="235226"/>
                </a:lnTo>
                <a:lnTo>
                  <a:pt x="1769273" y="772886"/>
                </a:lnTo>
                <a:lnTo>
                  <a:pt x="1517245" y="1008112"/>
                </a:lnTo>
                <a:lnTo>
                  <a:pt x="0" y="1008112"/>
                </a:lnTo>
                <a:lnTo>
                  <a:pt x="252028" y="772886"/>
                </a:lnTo>
                <a:lnTo>
                  <a:pt x="252028" y="235226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en-US" altLang="zh-CN" b="1" dirty="0">
                <a:solidFill>
                  <a:schemeClr val="tx1"/>
                </a:solidFill>
                <a:sym typeface="+mn-ea"/>
              </a:rPr>
              <a:t>Unit 6:  Animals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random/>
      </p:transition>
    </mc:Choice>
    <mc:Fallback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8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3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3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0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0416 -0.00417 L 0.12622 0.20208 " pathEditMode="relative" rAng="0" ptsTypes="AA">
                                      <p:cBhvr>
                                        <p:cTn id="17" dur="4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00" y="1030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3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10" grpId="0" animBg="1"/>
      <p:bldP spid="11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1" cstate="print">
            <a:alphaModFix amt="12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任意多边形 27"/>
          <p:cNvSpPr/>
          <p:nvPr/>
        </p:nvSpPr>
        <p:spPr>
          <a:xfrm>
            <a:off x="-456728" y="836712"/>
            <a:ext cx="12648728" cy="432048"/>
          </a:xfrm>
          <a:custGeom>
            <a:avLst/>
            <a:gdLst>
              <a:gd name="connsiteX0" fmla="*/ 0 w 3752850"/>
              <a:gd name="connsiteY0" fmla="*/ 285750 h 285750"/>
              <a:gd name="connsiteX1" fmla="*/ 3752850 w 3752850"/>
              <a:gd name="connsiteY1" fmla="*/ 285750 h 285750"/>
              <a:gd name="connsiteX2" fmla="*/ 3467100 w 3752850"/>
              <a:gd name="connsiteY2" fmla="*/ 0 h 285750"/>
              <a:gd name="connsiteX3" fmla="*/ 19050 w 3752850"/>
              <a:gd name="connsiteY3" fmla="*/ 0 h 285750"/>
              <a:gd name="connsiteX4" fmla="*/ 0 w 3752850"/>
              <a:gd name="connsiteY4" fmla="*/ 285750 h 285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52850" h="285750">
                <a:moveTo>
                  <a:pt x="0" y="285750"/>
                </a:moveTo>
                <a:lnTo>
                  <a:pt x="3752850" y="285750"/>
                </a:lnTo>
                <a:lnTo>
                  <a:pt x="3467100" y="0"/>
                </a:lnTo>
                <a:lnTo>
                  <a:pt x="19050" y="0"/>
                </a:lnTo>
                <a:lnTo>
                  <a:pt x="0" y="28575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0" name="任意多边形 29"/>
          <p:cNvSpPr/>
          <p:nvPr/>
        </p:nvSpPr>
        <p:spPr>
          <a:xfrm>
            <a:off x="-36512" y="682054"/>
            <a:ext cx="12228512" cy="442689"/>
          </a:xfrm>
          <a:custGeom>
            <a:avLst/>
            <a:gdLst>
              <a:gd name="connsiteX0" fmla="*/ 0 w 3752850"/>
              <a:gd name="connsiteY0" fmla="*/ 285750 h 285750"/>
              <a:gd name="connsiteX1" fmla="*/ 3752850 w 3752850"/>
              <a:gd name="connsiteY1" fmla="*/ 285750 h 285750"/>
              <a:gd name="connsiteX2" fmla="*/ 3467100 w 3752850"/>
              <a:gd name="connsiteY2" fmla="*/ 0 h 285750"/>
              <a:gd name="connsiteX3" fmla="*/ 19050 w 3752850"/>
              <a:gd name="connsiteY3" fmla="*/ 0 h 285750"/>
              <a:gd name="connsiteX4" fmla="*/ 0 w 3752850"/>
              <a:gd name="connsiteY4" fmla="*/ 285750 h 285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52850" h="285750">
                <a:moveTo>
                  <a:pt x="0" y="285750"/>
                </a:moveTo>
                <a:lnTo>
                  <a:pt x="3752850" y="285750"/>
                </a:lnTo>
                <a:lnTo>
                  <a:pt x="3467100" y="0"/>
                </a:lnTo>
                <a:lnTo>
                  <a:pt x="19050" y="0"/>
                </a:lnTo>
                <a:lnTo>
                  <a:pt x="0" y="28575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-36512" y="-76745"/>
            <a:ext cx="35123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zh-CN" altLang="en-US" sz="44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127448" y="395372"/>
            <a:ext cx="2241811" cy="369332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>
            <a:defPPr>
              <a:defRPr lang="zh-CN"/>
            </a:defPPr>
            <a:lvl1pPr algn="ctr">
              <a:defRPr>
                <a:solidFill>
                  <a:schemeClr val="lt1"/>
                </a:solidFill>
                <a:latin typeface="+mn-lt"/>
                <a:ea typeface="+mn-ea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</a:defRPr>
            </a:lvl9pPr>
          </a:lstStyle>
          <a:p>
            <a:pPr>
              <a:defRPr/>
            </a:pPr>
            <a:r>
              <a:rPr lang="en-US" altLang="zh-CN" kern="0" dirty="0">
                <a:solidFill>
                  <a:prstClr val="white">
                    <a:lumMod val="65000"/>
                  </a:prstClr>
                </a:solidFill>
              </a:rPr>
              <a:t>CONTENTS</a:t>
            </a:r>
            <a:endParaRPr lang="en-US" altLang="zh-CN" kern="0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86" name="矩形 85"/>
          <p:cNvSpPr/>
          <p:nvPr/>
        </p:nvSpPr>
        <p:spPr>
          <a:xfrm>
            <a:off x="8832304" y="188640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7" name="任意多边形 86"/>
          <p:cNvSpPr/>
          <p:nvPr/>
        </p:nvSpPr>
        <p:spPr>
          <a:xfrm>
            <a:off x="0" y="692696"/>
            <a:ext cx="3960440" cy="396000"/>
          </a:xfrm>
          <a:custGeom>
            <a:avLst/>
            <a:gdLst>
              <a:gd name="connsiteX0" fmla="*/ 0 w 1769273"/>
              <a:gd name="connsiteY0" fmla="*/ 0 h 1008112"/>
              <a:gd name="connsiteX1" fmla="*/ 1517245 w 1769273"/>
              <a:gd name="connsiteY1" fmla="*/ 0 h 1008112"/>
              <a:gd name="connsiteX2" fmla="*/ 1769273 w 1769273"/>
              <a:gd name="connsiteY2" fmla="*/ 235226 h 1008112"/>
              <a:gd name="connsiteX3" fmla="*/ 1769273 w 1769273"/>
              <a:gd name="connsiteY3" fmla="*/ 772886 h 1008112"/>
              <a:gd name="connsiteX4" fmla="*/ 1517245 w 1769273"/>
              <a:gd name="connsiteY4" fmla="*/ 1008112 h 1008112"/>
              <a:gd name="connsiteX5" fmla="*/ 0 w 1769273"/>
              <a:gd name="connsiteY5" fmla="*/ 1008112 h 1008112"/>
              <a:gd name="connsiteX6" fmla="*/ 252028 w 1769273"/>
              <a:gd name="connsiteY6" fmla="*/ 772886 h 1008112"/>
              <a:gd name="connsiteX7" fmla="*/ 252028 w 1769273"/>
              <a:gd name="connsiteY7" fmla="*/ 235226 h 1008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69273" h="1008112">
                <a:moveTo>
                  <a:pt x="0" y="0"/>
                </a:moveTo>
                <a:lnTo>
                  <a:pt x="1517245" y="0"/>
                </a:lnTo>
                <a:lnTo>
                  <a:pt x="1769273" y="235226"/>
                </a:lnTo>
                <a:lnTo>
                  <a:pt x="1769273" y="772886"/>
                </a:lnTo>
                <a:lnTo>
                  <a:pt x="1517245" y="1008112"/>
                </a:lnTo>
                <a:lnTo>
                  <a:pt x="0" y="1008112"/>
                </a:lnTo>
                <a:lnTo>
                  <a:pt x="252028" y="772886"/>
                </a:lnTo>
                <a:lnTo>
                  <a:pt x="252028" y="235226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en-US" altLang="zh-CN" b="1" dirty="0">
                <a:solidFill>
                  <a:schemeClr val="tx1"/>
                </a:solidFill>
                <a:sym typeface="+mn-ea"/>
              </a:rPr>
              <a:t>Unit 6:  Animals</a:t>
            </a:r>
            <a:endParaRPr lang="zh-CN" altLang="en-US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71755" y="1917065"/>
            <a:ext cx="12072620" cy="4464050"/>
            <a:chOff x="113" y="3019"/>
            <a:chExt cx="19012" cy="7030"/>
          </a:xfrm>
        </p:grpSpPr>
        <p:grpSp>
          <p:nvGrpSpPr>
            <p:cNvPr id="15" name="组合 14"/>
            <p:cNvGrpSpPr/>
            <p:nvPr/>
          </p:nvGrpSpPr>
          <p:grpSpPr>
            <a:xfrm>
              <a:off x="4906" y="3125"/>
              <a:ext cx="2917" cy="2916"/>
              <a:chOff x="3617767" y="1552534"/>
              <a:chExt cx="1852274" cy="1851387"/>
            </a:xfrm>
          </p:grpSpPr>
          <p:sp>
            <p:nvSpPr>
              <p:cNvPr id="16" name="Rounded Rectangle 4"/>
              <p:cNvSpPr/>
              <p:nvPr/>
            </p:nvSpPr>
            <p:spPr>
              <a:xfrm>
                <a:off x="3617767" y="1552534"/>
                <a:ext cx="1841077" cy="1851387"/>
              </a:xfrm>
              <a:prstGeom prst="roundRect">
                <a:avLst>
                  <a:gd name="adj" fmla="val 50000"/>
                </a:avLst>
              </a:prstGeom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lIns="121505" tIns="60753" rIns="121505" bIns="60753" rtlCol="0" anchor="ctr"/>
              <a:lstStyle/>
              <a:p>
                <a:pPr algn="ctr"/>
                <a:endParaRPr lang="en-US" dirty="0">
                  <a:latin typeface="Roboto condensed"/>
                  <a:cs typeface="Roboto condensed"/>
                </a:endParaRPr>
              </a:p>
            </p:txBody>
          </p:sp>
          <p:sp>
            <p:nvSpPr>
              <p:cNvPr id="17" name="TextBox 5"/>
              <p:cNvSpPr txBox="1"/>
              <p:nvPr/>
            </p:nvSpPr>
            <p:spPr>
              <a:xfrm>
                <a:off x="3719736" y="1915399"/>
                <a:ext cx="1750305" cy="984467"/>
              </a:xfrm>
              <a:prstGeom prst="rect">
                <a:avLst/>
              </a:prstGeom>
              <a:noFill/>
            </p:spPr>
            <p:txBody>
              <a:bodyPr wrap="square" lIns="121505" tIns="60753" rIns="121505" bIns="60753" rtlCol="0">
                <a:spAutoFit/>
              </a:bodyPr>
              <a:lstStyle/>
              <a:p>
                <a:pPr lvl="0" algn="ctr"/>
                <a:r>
                  <a:rPr lang="en-US" altLang="ko-KR" sz="2800" b="1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Roboto condensed"/>
                  </a:rPr>
                  <a:t>Section  Three</a:t>
                </a:r>
                <a:endParaRPr lang="ko-KR" altLang="en-US" sz="2800" b="1" dirty="0">
                  <a:solidFill>
                    <a:srgbClr val="FFFFFF"/>
                  </a:solidFill>
                  <a:latin typeface="微软雅黑" panose="020B0503020204020204" pitchFamily="34" charset="-122"/>
                  <a:cs typeface="Roboto condensed"/>
                </a:endParaRPr>
              </a:p>
            </p:txBody>
          </p:sp>
        </p:grpSp>
        <p:grpSp>
          <p:nvGrpSpPr>
            <p:cNvPr id="18" name="组合 17"/>
            <p:cNvGrpSpPr/>
            <p:nvPr/>
          </p:nvGrpSpPr>
          <p:grpSpPr>
            <a:xfrm>
              <a:off x="572" y="3621"/>
              <a:ext cx="3340" cy="3398"/>
              <a:chOff x="863947" y="1747313"/>
              <a:chExt cx="2265375" cy="2278061"/>
            </a:xfrm>
            <a:gradFill>
              <a:gsLst>
                <a:gs pos="0">
                  <a:schemeClr val="accent6">
                    <a:shade val="51000"/>
                    <a:satMod val="130000"/>
                  </a:schemeClr>
                </a:gs>
                <a:gs pos="80000">
                  <a:schemeClr val="accent6">
                    <a:shade val="93000"/>
                    <a:satMod val="130000"/>
                  </a:schemeClr>
                </a:gs>
                <a:gs pos="100000">
                  <a:schemeClr val="accent6">
                    <a:shade val="94000"/>
                    <a:satMod val="135000"/>
                  </a:schemeClr>
                </a:gs>
              </a:gsLst>
              <a:lin ang="16200000" scaled="0"/>
            </a:gradFill>
          </p:grpSpPr>
          <p:sp>
            <p:nvSpPr>
              <p:cNvPr id="19" name="Rounded Rectangle 9"/>
              <p:cNvSpPr/>
              <p:nvPr/>
            </p:nvSpPr>
            <p:spPr>
              <a:xfrm>
                <a:off x="863947" y="1747313"/>
                <a:ext cx="2265375" cy="2278061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lIns="121505" tIns="60753" rIns="121505" bIns="60753" rtlCol="0" anchor="ctr"/>
              <a:lstStyle/>
              <a:p>
                <a:pPr algn="ctr"/>
                <a:endParaRPr lang="en-US" dirty="0">
                  <a:latin typeface="Roboto condensed"/>
                  <a:cs typeface="Roboto condensed"/>
                </a:endParaRPr>
              </a:p>
            </p:txBody>
          </p:sp>
          <p:sp>
            <p:nvSpPr>
              <p:cNvPr id="20" name="텍스트 개체 틀 2"/>
              <p:cNvSpPr txBox="1"/>
              <p:nvPr/>
            </p:nvSpPr>
            <p:spPr>
              <a:xfrm>
                <a:off x="978797" y="2275439"/>
                <a:ext cx="1853812" cy="1013764"/>
              </a:xfrm>
              <a:prstGeom prst="rect">
                <a:avLst/>
              </a:prstGeom>
              <a:grpFill/>
            </p:spPr>
            <p:txBody>
              <a:bodyPr vert="horz" lIns="121505" tIns="60753" rIns="121505" bIns="60753" rtlCol="0" anchor="t">
                <a:noAutofit/>
              </a:bodyPr>
              <a:lstStyle>
                <a:lvl1pPr marL="0" indent="0" algn="ctr" defTabSz="457200" rtl="0" eaLnBrk="1" latinLnBrk="0" hangingPunct="1">
                  <a:spcBef>
                    <a:spcPct val="20000"/>
                  </a:spcBef>
                  <a:buFont typeface="Arial" panose="020B0604020202020204"/>
                  <a:buNone/>
                  <a:defRPr sz="1000" kern="1200" baseline="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Rockwell"/>
                  </a:defRPr>
                </a:lvl1pPr>
                <a:lvl2pPr marL="742950" indent="-28575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ko-KR" sz="2800" b="1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Roboto condensed"/>
                  </a:rPr>
                  <a:t>Section One</a:t>
                </a:r>
                <a:endParaRPr lang="en-US" altLang="ko-KR" sz="2800" b="1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Roboto condensed"/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>
              <a:off x="7174" y="3819"/>
              <a:ext cx="3568" cy="3587"/>
              <a:chOff x="5057837" y="1992903"/>
              <a:chExt cx="2265375" cy="2278061"/>
            </a:xfrm>
          </p:grpSpPr>
          <p:sp>
            <p:nvSpPr>
              <p:cNvPr id="22" name="Rounded Rectangle 13"/>
              <p:cNvSpPr/>
              <p:nvPr/>
            </p:nvSpPr>
            <p:spPr>
              <a:xfrm>
                <a:off x="5057837" y="1992903"/>
                <a:ext cx="2265375" cy="2278061"/>
              </a:xfrm>
              <a:prstGeom prst="roundRect">
                <a:avLst>
                  <a:gd name="adj" fmla="val 50000"/>
                </a:avLst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lIns="121505" tIns="60753" rIns="121505" bIns="60753" rtlCol="0" anchor="ctr"/>
              <a:lstStyle/>
              <a:p>
                <a:pPr algn="ctr"/>
                <a:endParaRPr lang="en-US" dirty="0">
                  <a:latin typeface="Roboto condensed"/>
                  <a:cs typeface="Roboto condensed"/>
                </a:endParaRPr>
              </a:p>
            </p:txBody>
          </p:sp>
          <p:sp>
            <p:nvSpPr>
              <p:cNvPr id="23" name="TextBox 15"/>
              <p:cNvSpPr txBox="1"/>
              <p:nvPr/>
            </p:nvSpPr>
            <p:spPr>
              <a:xfrm>
                <a:off x="5375667" y="2707993"/>
                <a:ext cx="1605246" cy="982481"/>
              </a:xfrm>
              <a:prstGeom prst="rect">
                <a:avLst/>
              </a:prstGeom>
              <a:noFill/>
            </p:spPr>
            <p:txBody>
              <a:bodyPr wrap="square" lIns="121505" tIns="60753" rIns="121505" bIns="60753" rtlCol="0">
                <a:spAutoFit/>
              </a:bodyPr>
              <a:lstStyle/>
              <a:p>
                <a:pPr lvl="0" algn="ctr">
                  <a:buClrTx/>
                  <a:buSzTx/>
                  <a:buFontTx/>
                </a:pPr>
                <a:r>
                  <a:rPr lang="en-US" altLang="ko-KR" sz="2800" b="1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Roboto condensed"/>
                  </a:rPr>
                  <a:t>Section Four</a:t>
                </a:r>
                <a:endParaRPr lang="en-US" altLang="ko-KR" sz="28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Roboto condensed"/>
                </a:endParaRPr>
              </a:p>
            </p:txBody>
          </p:sp>
        </p:grpSp>
        <p:grpSp>
          <p:nvGrpSpPr>
            <p:cNvPr id="24" name="组合 23"/>
            <p:cNvGrpSpPr/>
            <p:nvPr/>
          </p:nvGrpSpPr>
          <p:grpSpPr>
            <a:xfrm>
              <a:off x="13925" y="3019"/>
              <a:ext cx="3329" cy="3347"/>
              <a:chOff x="9344365" y="1484784"/>
              <a:chExt cx="2113788" cy="2125625"/>
            </a:xfrm>
          </p:grpSpPr>
          <p:sp>
            <p:nvSpPr>
              <p:cNvPr id="25" name="Rounded Rectangle 18"/>
              <p:cNvSpPr/>
              <p:nvPr/>
            </p:nvSpPr>
            <p:spPr>
              <a:xfrm>
                <a:off x="9344365" y="1484784"/>
                <a:ext cx="2113788" cy="2125625"/>
              </a:xfrm>
              <a:prstGeom prst="roundRect">
                <a:avLst>
                  <a:gd name="adj" fmla="val 50000"/>
                </a:avLst>
              </a:prstGeom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lIns="121505" tIns="60753" rIns="121505" bIns="60753" rtlCol="0" anchor="ctr"/>
              <a:lstStyle/>
              <a:p>
                <a:pPr algn="ctr"/>
                <a:endParaRPr lang="en-US" dirty="0">
                  <a:latin typeface="Roboto condensed"/>
                  <a:cs typeface="Roboto condensed"/>
                </a:endParaRPr>
              </a:p>
            </p:txBody>
          </p:sp>
          <p:sp>
            <p:nvSpPr>
              <p:cNvPr id="31" name="TextBox 19"/>
              <p:cNvSpPr txBox="1"/>
              <p:nvPr/>
            </p:nvSpPr>
            <p:spPr>
              <a:xfrm>
                <a:off x="9636794" y="1854123"/>
                <a:ext cx="1643781" cy="984467"/>
              </a:xfrm>
              <a:prstGeom prst="rect">
                <a:avLst/>
              </a:prstGeom>
              <a:noFill/>
            </p:spPr>
            <p:txBody>
              <a:bodyPr wrap="square" lIns="121505" tIns="60753" rIns="121505" bIns="60753" rtlCol="0">
                <a:spAutoFit/>
              </a:bodyPr>
              <a:lstStyle/>
              <a:p>
                <a:pPr lvl="0" algn="ctr"/>
                <a:r>
                  <a:rPr lang="en-US" altLang="ko-KR" sz="2800" b="1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Roboto condensed"/>
                  </a:rPr>
                  <a:t>Section Seven</a:t>
                </a:r>
                <a:endParaRPr lang="ko-KR" altLang="en-US" sz="2800" b="1" dirty="0">
                  <a:solidFill>
                    <a:srgbClr val="FFFFFF"/>
                  </a:solidFill>
                  <a:latin typeface="微软雅黑" panose="020B0503020204020204" pitchFamily="34" charset="-122"/>
                  <a:cs typeface="Roboto condensed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9773" y="3019"/>
              <a:ext cx="2899" cy="2916"/>
              <a:chOff x="6708446" y="1484785"/>
              <a:chExt cx="1841077" cy="1851387"/>
            </a:xfrm>
          </p:grpSpPr>
          <p:sp>
            <p:nvSpPr>
              <p:cNvPr id="34" name="Rounded Rectangle 22"/>
              <p:cNvSpPr/>
              <p:nvPr/>
            </p:nvSpPr>
            <p:spPr>
              <a:xfrm>
                <a:off x="6708446" y="1484785"/>
                <a:ext cx="1841077" cy="1851387"/>
              </a:xfrm>
              <a:prstGeom prst="roundRect">
                <a:avLst>
                  <a:gd name="adj" fmla="val 50000"/>
                </a:avLst>
              </a:prstGeom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lIns="121505" tIns="60753" rIns="121505" bIns="60753" rtlCol="0" anchor="ctr"/>
              <a:lstStyle/>
              <a:p>
                <a:pPr algn="ctr"/>
                <a:endParaRPr lang="en-US" dirty="0">
                  <a:latin typeface="Roboto condensed"/>
                  <a:cs typeface="Roboto condensed"/>
                </a:endParaRPr>
              </a:p>
            </p:txBody>
          </p:sp>
          <p:sp>
            <p:nvSpPr>
              <p:cNvPr id="36" name="TextBox 23"/>
              <p:cNvSpPr txBox="1"/>
              <p:nvPr/>
            </p:nvSpPr>
            <p:spPr>
              <a:xfrm>
                <a:off x="6860310" y="1867036"/>
                <a:ext cx="1611954" cy="984467"/>
              </a:xfrm>
              <a:prstGeom prst="rect">
                <a:avLst/>
              </a:prstGeom>
              <a:noFill/>
            </p:spPr>
            <p:txBody>
              <a:bodyPr wrap="square" lIns="121505" tIns="60753" rIns="121505" bIns="60753" rtlCol="0">
                <a:spAutoFit/>
              </a:bodyPr>
              <a:lstStyle/>
              <a:p>
                <a:pPr lvl="0" algn="ctr"/>
                <a:r>
                  <a:rPr lang="en-US" altLang="ko-KR" sz="2800" b="1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Roboto condensed"/>
                  </a:rPr>
                  <a:t>Section Five</a:t>
                </a:r>
                <a:endParaRPr lang="en-US" altLang="ko-KR" sz="2800" b="1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Roboto condensed"/>
                </a:endParaRPr>
              </a:p>
            </p:txBody>
          </p:sp>
        </p:grpSp>
        <p:grpSp>
          <p:nvGrpSpPr>
            <p:cNvPr id="37" name="组合 36"/>
            <p:cNvGrpSpPr/>
            <p:nvPr/>
          </p:nvGrpSpPr>
          <p:grpSpPr>
            <a:xfrm>
              <a:off x="2124" y="6744"/>
              <a:ext cx="13601" cy="1779"/>
              <a:chOff x="1851283" y="3850132"/>
              <a:chExt cx="8636679" cy="1129598"/>
            </a:xfrm>
          </p:grpSpPr>
          <p:sp>
            <p:nvSpPr>
              <p:cNvPr id="38" name="Oval 31"/>
              <p:cNvSpPr/>
              <p:nvPr/>
            </p:nvSpPr>
            <p:spPr>
              <a:xfrm>
                <a:off x="8849522" y="4804488"/>
                <a:ext cx="171433" cy="175242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lIns="121505" tIns="60753" rIns="121505" bIns="60753" rtlCol="0" anchor="ctr"/>
              <a:lstStyle/>
              <a:p>
                <a:pPr algn="ctr"/>
                <a:endParaRPr lang="en-US" dirty="0">
                  <a:latin typeface="Roboto condensed"/>
                  <a:cs typeface="Roboto condensed"/>
                </a:endParaRPr>
              </a:p>
            </p:txBody>
          </p:sp>
          <p:sp>
            <p:nvSpPr>
              <p:cNvPr id="39" name="Oval 32"/>
              <p:cNvSpPr/>
              <p:nvPr/>
            </p:nvSpPr>
            <p:spPr>
              <a:xfrm>
                <a:off x="10316529" y="3937753"/>
                <a:ext cx="171433" cy="175242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lIns="121505" tIns="60753" rIns="121505" bIns="60753" rtlCol="0" anchor="ctr"/>
              <a:lstStyle/>
              <a:p>
                <a:pPr algn="ctr"/>
                <a:endParaRPr lang="en-US" dirty="0">
                  <a:latin typeface="Roboto condensed"/>
                  <a:cs typeface="Roboto condensed"/>
                </a:endParaRPr>
              </a:p>
            </p:txBody>
          </p:sp>
          <p:grpSp>
            <p:nvGrpSpPr>
              <p:cNvPr id="41" name="组合 6"/>
              <p:cNvGrpSpPr/>
              <p:nvPr/>
            </p:nvGrpSpPr>
            <p:grpSpPr>
              <a:xfrm>
                <a:off x="1851283" y="4270964"/>
                <a:ext cx="1560975" cy="708766"/>
                <a:chOff x="1851283" y="4270964"/>
                <a:chExt cx="1560975" cy="708766"/>
              </a:xfrm>
            </p:grpSpPr>
            <p:sp>
              <p:nvSpPr>
                <p:cNvPr id="44" name="Oval 26"/>
                <p:cNvSpPr/>
                <p:nvPr/>
              </p:nvSpPr>
              <p:spPr>
                <a:xfrm>
                  <a:off x="1851283" y="4270964"/>
                  <a:ext cx="171433" cy="175242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lIns="121505" tIns="60753" rIns="121505" bIns="60753" rtlCol="0" anchor="ctr"/>
                <a:lstStyle/>
                <a:p>
                  <a:pPr algn="ctr"/>
                  <a:endParaRPr lang="en-US" dirty="0">
                    <a:latin typeface="Roboto condensed"/>
                    <a:cs typeface="Roboto condensed"/>
                  </a:endParaRPr>
                </a:p>
              </p:txBody>
            </p:sp>
            <p:sp>
              <p:nvSpPr>
                <p:cNvPr id="45" name="Oval 27"/>
                <p:cNvSpPr/>
                <p:nvPr/>
              </p:nvSpPr>
              <p:spPr>
                <a:xfrm>
                  <a:off x="3240825" y="4804488"/>
                  <a:ext cx="171433" cy="175242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lIns="121505" tIns="60753" rIns="121505" bIns="60753" rtlCol="0" anchor="ctr"/>
                <a:lstStyle/>
                <a:p>
                  <a:pPr algn="ctr"/>
                  <a:endParaRPr lang="en-US" dirty="0">
                    <a:latin typeface="Roboto condensed"/>
                    <a:cs typeface="Roboto condensed"/>
                  </a:endParaRPr>
                </a:p>
              </p:txBody>
            </p:sp>
            <p:cxnSp>
              <p:nvCxnSpPr>
                <p:cNvPr id="48" name="Straight Connector 33"/>
                <p:cNvCxnSpPr>
                  <a:stCxn id="44" idx="6"/>
                  <a:endCxn id="45" idx="2"/>
                </p:cNvCxnSpPr>
                <p:nvPr/>
              </p:nvCxnSpPr>
              <p:spPr>
                <a:xfrm>
                  <a:off x="2022716" y="4358585"/>
                  <a:ext cx="1218109" cy="533524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</a:schemeClr>
                  </a:solidFill>
                  <a:prstDash val="sysDash"/>
                  <a:headEnd type="none" w="sm" len="sm"/>
                  <a:tailEnd type="triangle" w="sm" len="sm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9" name="组合 7"/>
              <p:cNvGrpSpPr/>
              <p:nvPr/>
            </p:nvGrpSpPr>
            <p:grpSpPr>
              <a:xfrm>
                <a:off x="3412258" y="4025374"/>
                <a:ext cx="1212691" cy="866735"/>
                <a:chOff x="3412258" y="4025374"/>
                <a:chExt cx="1212691" cy="866735"/>
              </a:xfrm>
            </p:grpSpPr>
            <p:sp>
              <p:nvSpPr>
                <p:cNvPr id="52" name="Oval 28"/>
                <p:cNvSpPr/>
                <p:nvPr/>
              </p:nvSpPr>
              <p:spPr>
                <a:xfrm>
                  <a:off x="4453516" y="4025374"/>
                  <a:ext cx="171433" cy="175242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lIns="121505" tIns="60753" rIns="121505" bIns="60753" rtlCol="0" anchor="ctr"/>
                <a:lstStyle/>
                <a:p>
                  <a:pPr algn="ctr"/>
                  <a:endParaRPr lang="en-US" dirty="0">
                    <a:latin typeface="Roboto condensed"/>
                    <a:cs typeface="Roboto condensed"/>
                  </a:endParaRPr>
                </a:p>
              </p:txBody>
            </p:sp>
            <p:cxnSp>
              <p:nvCxnSpPr>
                <p:cNvPr id="53" name="Straight Connector 34"/>
                <p:cNvCxnSpPr>
                  <a:stCxn id="45" idx="6"/>
                  <a:endCxn id="52" idx="2"/>
                </p:cNvCxnSpPr>
                <p:nvPr/>
              </p:nvCxnSpPr>
              <p:spPr>
                <a:xfrm flipV="1">
                  <a:off x="3412258" y="4112995"/>
                  <a:ext cx="1041258" cy="779114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</a:schemeClr>
                  </a:solidFill>
                  <a:prstDash val="sysDash"/>
                  <a:headEnd type="none" w="sm" len="sm"/>
                  <a:tailEnd type="triangle" w="sm" len="sm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6" name="组合 8"/>
              <p:cNvGrpSpPr/>
              <p:nvPr/>
            </p:nvGrpSpPr>
            <p:grpSpPr>
              <a:xfrm>
                <a:off x="4624950" y="4112996"/>
                <a:ext cx="1650607" cy="691492"/>
                <a:chOff x="4624950" y="4112996"/>
                <a:chExt cx="1650607" cy="691492"/>
              </a:xfrm>
            </p:grpSpPr>
            <p:sp>
              <p:nvSpPr>
                <p:cNvPr id="57" name="Oval 29"/>
                <p:cNvSpPr/>
                <p:nvPr/>
              </p:nvSpPr>
              <p:spPr>
                <a:xfrm>
                  <a:off x="6104124" y="4629246"/>
                  <a:ext cx="171433" cy="175242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lIns="121505" tIns="60753" rIns="121505" bIns="60753" rtlCol="0" anchor="ctr"/>
                <a:lstStyle/>
                <a:p>
                  <a:pPr algn="ctr"/>
                  <a:endParaRPr lang="en-US" dirty="0">
                    <a:latin typeface="Roboto condensed"/>
                    <a:cs typeface="Roboto condensed"/>
                  </a:endParaRPr>
                </a:p>
              </p:txBody>
            </p:sp>
            <p:cxnSp>
              <p:nvCxnSpPr>
                <p:cNvPr id="58" name="Straight Connector 35"/>
                <p:cNvCxnSpPr>
                  <a:stCxn id="52" idx="6"/>
                  <a:endCxn id="57" idx="2"/>
                </p:cNvCxnSpPr>
                <p:nvPr/>
              </p:nvCxnSpPr>
              <p:spPr>
                <a:xfrm>
                  <a:off x="4624950" y="4112996"/>
                  <a:ext cx="1479174" cy="603872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</a:schemeClr>
                  </a:solidFill>
                  <a:prstDash val="sysDash"/>
                  <a:headEnd type="none" w="sm" len="sm"/>
                  <a:tailEnd type="triangle" w="sm" len="sm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9" name="组合 9"/>
              <p:cNvGrpSpPr/>
              <p:nvPr/>
            </p:nvGrpSpPr>
            <p:grpSpPr>
              <a:xfrm>
                <a:off x="6275557" y="3850132"/>
                <a:ext cx="1440071" cy="866735"/>
                <a:chOff x="6275557" y="3850132"/>
                <a:chExt cx="1440071" cy="866735"/>
              </a:xfrm>
            </p:grpSpPr>
            <p:sp>
              <p:nvSpPr>
                <p:cNvPr id="78" name="Oval 30"/>
                <p:cNvSpPr/>
                <p:nvPr/>
              </p:nvSpPr>
              <p:spPr>
                <a:xfrm>
                  <a:off x="7544195" y="3850132"/>
                  <a:ext cx="171433" cy="175242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lIns="121505" tIns="60753" rIns="121505" bIns="60753" rtlCol="0" anchor="ctr"/>
                <a:lstStyle/>
                <a:p>
                  <a:pPr algn="ctr"/>
                  <a:endParaRPr lang="en-US" dirty="0">
                    <a:latin typeface="Roboto condensed"/>
                    <a:cs typeface="Roboto condensed"/>
                  </a:endParaRPr>
                </a:p>
              </p:txBody>
            </p:sp>
            <p:cxnSp>
              <p:nvCxnSpPr>
                <p:cNvPr id="80" name="Straight Connector 36"/>
                <p:cNvCxnSpPr>
                  <a:stCxn id="57" idx="6"/>
                  <a:endCxn id="78" idx="2"/>
                </p:cNvCxnSpPr>
                <p:nvPr/>
              </p:nvCxnSpPr>
              <p:spPr>
                <a:xfrm flipV="1">
                  <a:off x="6275557" y="3937753"/>
                  <a:ext cx="1268638" cy="779114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</a:schemeClr>
                  </a:solidFill>
                  <a:prstDash val="sysDash"/>
                  <a:headEnd type="none" w="sm" len="sm"/>
                  <a:tailEnd type="triangle" w="sm" len="sm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83" name="Straight Connector 37"/>
              <p:cNvCxnSpPr>
                <a:stCxn id="78" idx="6"/>
                <a:endCxn id="38" idx="2"/>
              </p:cNvCxnSpPr>
              <p:nvPr/>
            </p:nvCxnSpPr>
            <p:spPr>
              <a:xfrm>
                <a:off x="7715628" y="3937754"/>
                <a:ext cx="1133894" cy="954356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  <a:prstDash val="sysDash"/>
                <a:headEnd type="none" w="sm" len="sm"/>
                <a:tailEnd type="triangle" w="sm" len="sm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8" name="Straight Connector 38"/>
              <p:cNvCxnSpPr>
                <a:stCxn id="38" idx="6"/>
                <a:endCxn id="39" idx="2"/>
              </p:cNvCxnSpPr>
              <p:nvPr/>
            </p:nvCxnSpPr>
            <p:spPr>
              <a:xfrm flipV="1">
                <a:off x="9020956" y="4025374"/>
                <a:ext cx="1295573" cy="866735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  <a:prstDash val="sysDash"/>
                <a:headEnd type="none" w="sm" len="sm"/>
                <a:tailEnd type="triangle" w="sm" len="sm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89" name="TextBox 39"/>
            <p:cNvSpPr txBox="1"/>
            <p:nvPr/>
          </p:nvSpPr>
          <p:spPr>
            <a:xfrm>
              <a:off x="113" y="7806"/>
              <a:ext cx="3783" cy="99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>
              <a:defPPr>
                <a:defRPr lang="zh-CN"/>
              </a:defPPr>
              <a:lvl1pPr lvl="0" algn="ctr">
                <a:defRPr sz="1900" b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condensed"/>
                  <a:ea typeface="Roboto Light" pitchFamily="2" charset="0"/>
                  <a:cs typeface="Roboto condensed"/>
                </a:defRPr>
              </a:lvl1pPr>
            </a:lstStyle>
            <a:p>
              <a:r>
                <a:rPr lang="en-US" altLang="zh-CN" sz="2000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International Phonetic Symbols</a:t>
              </a:r>
              <a:endParaRPr lang="nb-NO" altLang="ko-KR" sz="2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0" name="TextBox 40"/>
            <p:cNvSpPr txBox="1"/>
            <p:nvPr/>
          </p:nvSpPr>
          <p:spPr>
            <a:xfrm>
              <a:off x="3479" y="8522"/>
              <a:ext cx="1936" cy="96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lvl="0" algn="ctr"/>
              <a:r>
                <a:rPr lang="en-US" altLang="zh-CN" sz="2000" b="1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Roboto condensed"/>
                </a:rPr>
                <a:t>Key Words</a:t>
              </a:r>
              <a:endParaRPr lang="nb-NO" altLang="ko-KR" sz="20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condensed"/>
              </a:endParaRPr>
            </a:p>
          </p:txBody>
        </p:sp>
        <p:sp>
          <p:nvSpPr>
            <p:cNvPr id="91" name="TextBox 41"/>
            <p:cNvSpPr txBox="1"/>
            <p:nvPr/>
          </p:nvSpPr>
          <p:spPr>
            <a:xfrm>
              <a:off x="5407" y="7487"/>
              <a:ext cx="2155" cy="975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lvl="0" algn="ctr"/>
              <a:r>
                <a:rPr lang="en-US" altLang="zh-CN" sz="2000" b="1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Roboto condensed"/>
                </a:rPr>
                <a:t>Key Sentences</a:t>
              </a:r>
              <a:endParaRPr lang="nb-NO" altLang="ko-KR" sz="20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condensed"/>
              </a:endParaRPr>
            </a:p>
          </p:txBody>
        </p:sp>
        <p:sp>
          <p:nvSpPr>
            <p:cNvPr id="92" name="TextBox 42"/>
            <p:cNvSpPr txBox="1"/>
            <p:nvPr/>
          </p:nvSpPr>
          <p:spPr>
            <a:xfrm>
              <a:off x="7959" y="8188"/>
              <a:ext cx="2211" cy="71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lvl="0" algn="ctr"/>
              <a:r>
                <a:rPr lang="en-US" altLang="zh-CN" sz="2000" b="1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Roboto condensed"/>
                </a:rPr>
                <a:t>Dialogues</a:t>
              </a:r>
              <a:endParaRPr lang="nb-NO" altLang="ko-KR" sz="20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condensed"/>
              </a:endParaRPr>
            </a:p>
          </p:txBody>
        </p:sp>
        <p:sp>
          <p:nvSpPr>
            <p:cNvPr id="93" name="TextBox 43"/>
            <p:cNvSpPr txBox="1"/>
            <p:nvPr/>
          </p:nvSpPr>
          <p:spPr>
            <a:xfrm>
              <a:off x="10170" y="7439"/>
              <a:ext cx="1986" cy="50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lvl="0" algn="ctr"/>
              <a:r>
                <a:rPr lang="en-US" altLang="zh-CN" sz="2000" b="1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Roboto condensed"/>
                </a:rPr>
                <a:t>Exercises</a:t>
              </a:r>
              <a:endParaRPr lang="nb-NO" altLang="ko-KR" sz="20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condensed"/>
              </a:endParaRPr>
            </a:p>
          </p:txBody>
        </p:sp>
        <p:sp>
          <p:nvSpPr>
            <p:cNvPr id="94" name="TextBox 44"/>
            <p:cNvSpPr txBox="1"/>
            <p:nvPr/>
          </p:nvSpPr>
          <p:spPr>
            <a:xfrm>
              <a:off x="12549" y="8522"/>
              <a:ext cx="1886" cy="57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lvl="0" algn="ctr"/>
              <a:r>
                <a:rPr lang="en-US" altLang="zh-CN" sz="2000" b="1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Fun Time</a:t>
              </a:r>
              <a:endParaRPr lang="nb-NO" altLang="ko-KR" sz="19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condensed"/>
              </a:endParaRPr>
            </a:p>
          </p:txBody>
        </p:sp>
        <p:sp>
          <p:nvSpPr>
            <p:cNvPr id="95" name="TextBox 45"/>
            <p:cNvSpPr txBox="1"/>
            <p:nvPr/>
          </p:nvSpPr>
          <p:spPr>
            <a:xfrm>
              <a:off x="14482" y="7440"/>
              <a:ext cx="2495" cy="102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lvl="0" algn="ctr"/>
              <a:r>
                <a:rPr lang="en-US" altLang="zh-CN" sz="2000" b="1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Further Reading</a:t>
              </a:r>
              <a:endParaRPr lang="nb-NO" altLang="ko-KR" sz="19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condensed"/>
              </a:endParaRPr>
            </a:p>
          </p:txBody>
        </p:sp>
        <p:cxnSp>
          <p:nvCxnSpPr>
            <p:cNvPr id="96" name="Straight Connector 51"/>
            <p:cNvCxnSpPr/>
            <p:nvPr/>
          </p:nvCxnSpPr>
          <p:spPr>
            <a:xfrm flipH="1">
              <a:off x="811" y="10049"/>
              <a:ext cx="17688" cy="0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97" name="组合 96"/>
            <p:cNvGrpSpPr/>
            <p:nvPr/>
          </p:nvGrpSpPr>
          <p:grpSpPr>
            <a:xfrm>
              <a:off x="2912" y="4831"/>
              <a:ext cx="3126" cy="3175"/>
              <a:chOff x="3617767" y="1486413"/>
              <a:chExt cx="1841077" cy="1851387"/>
            </a:xfrm>
            <a:solidFill>
              <a:schemeClr val="accent2">
                <a:lumMod val="60000"/>
                <a:lumOff val="40000"/>
              </a:schemeClr>
            </a:solidFill>
          </p:grpSpPr>
          <p:sp>
            <p:nvSpPr>
              <p:cNvPr id="98" name="Rounded Rectangle 4"/>
              <p:cNvSpPr/>
              <p:nvPr/>
            </p:nvSpPr>
            <p:spPr>
              <a:xfrm>
                <a:off x="3617767" y="1486413"/>
                <a:ext cx="1841077" cy="1851387"/>
              </a:xfrm>
              <a:prstGeom prst="roundRect">
                <a:avLst>
                  <a:gd name="adj" fmla="val 50000"/>
                </a:avLst>
              </a:prstGeom>
              <a:grpFill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lIns="121505" tIns="60753" rIns="121505" bIns="60753" rtlCol="0" anchor="ctr"/>
              <a:lstStyle/>
              <a:p>
                <a:pPr algn="ctr"/>
                <a:endParaRPr lang="en-US" dirty="0">
                  <a:latin typeface="Roboto condensed"/>
                  <a:cs typeface="Roboto condensed"/>
                </a:endParaRPr>
              </a:p>
            </p:txBody>
          </p:sp>
          <p:sp>
            <p:nvSpPr>
              <p:cNvPr id="99" name="TextBox 5"/>
              <p:cNvSpPr txBox="1"/>
              <p:nvPr/>
            </p:nvSpPr>
            <p:spPr>
              <a:xfrm>
                <a:off x="3818119" y="1949260"/>
                <a:ext cx="1533238" cy="903982"/>
              </a:xfrm>
              <a:prstGeom prst="rect">
                <a:avLst/>
              </a:prstGeom>
              <a:grpFill/>
            </p:spPr>
            <p:txBody>
              <a:bodyPr wrap="square" lIns="121505" tIns="60753" rIns="121505" bIns="60753" rtlCol="0">
                <a:spAutoFit/>
              </a:bodyPr>
              <a:lstStyle/>
              <a:p>
                <a:pPr lvl="0" algn="ctr"/>
                <a:r>
                  <a:rPr lang="en-US" altLang="ko-KR" sz="2800" b="1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Roboto condensed"/>
                  </a:rPr>
                  <a:t>Section Two</a:t>
                </a:r>
                <a:endParaRPr lang="ko-KR" altLang="en-US" sz="2800" b="1" dirty="0">
                  <a:solidFill>
                    <a:srgbClr val="FFFFFF"/>
                  </a:solidFill>
                  <a:latin typeface="微软雅黑" panose="020B0503020204020204" pitchFamily="34" charset="-122"/>
                  <a:cs typeface="Roboto condensed"/>
                </a:endParaRPr>
              </a:p>
            </p:txBody>
          </p:sp>
        </p:grpSp>
        <p:grpSp>
          <p:nvGrpSpPr>
            <p:cNvPr id="100" name="组合 99"/>
            <p:cNvGrpSpPr/>
            <p:nvPr/>
          </p:nvGrpSpPr>
          <p:grpSpPr>
            <a:xfrm>
              <a:off x="11644" y="4606"/>
              <a:ext cx="3126" cy="3175"/>
              <a:chOff x="3617767" y="1486413"/>
              <a:chExt cx="1841077" cy="1851387"/>
            </a:xfrm>
            <a:solidFill>
              <a:schemeClr val="accent4">
                <a:lumMod val="75000"/>
              </a:schemeClr>
            </a:solidFill>
          </p:grpSpPr>
          <p:sp>
            <p:nvSpPr>
              <p:cNvPr id="101" name="Rounded Rectangle 4"/>
              <p:cNvSpPr/>
              <p:nvPr/>
            </p:nvSpPr>
            <p:spPr>
              <a:xfrm>
                <a:off x="3617767" y="1486413"/>
                <a:ext cx="1841077" cy="1851387"/>
              </a:xfrm>
              <a:prstGeom prst="roundRect">
                <a:avLst>
                  <a:gd name="adj" fmla="val 50000"/>
                </a:avLst>
              </a:prstGeom>
              <a:grpFill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lIns="121505" tIns="60753" rIns="121505" bIns="60753" rtlCol="0" anchor="ctr"/>
              <a:lstStyle/>
              <a:p>
                <a:pPr algn="ctr"/>
                <a:endParaRPr lang="en-US" dirty="0">
                  <a:latin typeface="Roboto condensed"/>
                  <a:cs typeface="Roboto condensed"/>
                </a:endParaRPr>
              </a:p>
            </p:txBody>
          </p:sp>
          <p:sp>
            <p:nvSpPr>
              <p:cNvPr id="102" name="TextBox 5"/>
              <p:cNvSpPr txBox="1"/>
              <p:nvPr/>
            </p:nvSpPr>
            <p:spPr>
              <a:xfrm>
                <a:off x="3818119" y="1949260"/>
                <a:ext cx="1533238" cy="903982"/>
              </a:xfrm>
              <a:prstGeom prst="rect">
                <a:avLst/>
              </a:prstGeom>
              <a:grpFill/>
            </p:spPr>
            <p:txBody>
              <a:bodyPr wrap="square" lIns="121505" tIns="60753" rIns="121505" bIns="60753" rtlCol="0">
                <a:spAutoFit/>
              </a:bodyPr>
              <a:lstStyle/>
              <a:p>
                <a:pPr lvl="0" algn="ctr"/>
                <a:r>
                  <a:rPr lang="en-US" altLang="ko-KR" sz="2800" b="1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Roboto condensed"/>
                  </a:rPr>
                  <a:t>Section Six</a:t>
                </a:r>
                <a:endParaRPr lang="ko-KR" altLang="en-US" sz="2800" b="1" dirty="0">
                  <a:solidFill>
                    <a:srgbClr val="FFFFFF"/>
                  </a:solidFill>
                  <a:latin typeface="微软雅黑" panose="020B0503020204020204" pitchFamily="34" charset="-122"/>
                  <a:cs typeface="Roboto condensed"/>
                </a:endParaRPr>
              </a:p>
            </p:txBody>
          </p:sp>
        </p:grpSp>
        <p:grpSp>
          <p:nvGrpSpPr>
            <p:cNvPr id="103" name="组合 102"/>
            <p:cNvGrpSpPr/>
            <p:nvPr/>
          </p:nvGrpSpPr>
          <p:grpSpPr>
            <a:xfrm>
              <a:off x="16421" y="4117"/>
              <a:ext cx="2659" cy="2604"/>
              <a:chOff x="6708446" y="1484785"/>
              <a:chExt cx="1841077" cy="1851387"/>
            </a:xfrm>
          </p:grpSpPr>
          <p:sp>
            <p:nvSpPr>
              <p:cNvPr id="104" name="Rounded Rectangle 22"/>
              <p:cNvSpPr/>
              <p:nvPr/>
            </p:nvSpPr>
            <p:spPr>
              <a:xfrm>
                <a:off x="6708446" y="1484785"/>
                <a:ext cx="1841077" cy="1851387"/>
              </a:xfrm>
              <a:prstGeom prst="roundRect">
                <a:avLst>
                  <a:gd name="adj" fmla="val 50000"/>
                </a:avLst>
              </a:prstGeom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lIns="121505" tIns="60753" rIns="121505" bIns="60753" rtlCol="0" anchor="ctr"/>
              <a:p>
                <a:pPr algn="ctr"/>
                <a:endParaRPr lang="en-US" dirty="0">
                  <a:latin typeface="Roboto condensed"/>
                  <a:cs typeface="Roboto condensed"/>
                </a:endParaRPr>
              </a:p>
            </p:txBody>
          </p:sp>
          <p:sp>
            <p:nvSpPr>
              <p:cNvPr id="105" name="TextBox 23"/>
              <p:cNvSpPr txBox="1"/>
              <p:nvPr/>
            </p:nvSpPr>
            <p:spPr>
              <a:xfrm>
                <a:off x="6802006" y="1867291"/>
                <a:ext cx="1744954" cy="1099883"/>
              </a:xfrm>
              <a:prstGeom prst="rect">
                <a:avLst/>
              </a:prstGeom>
              <a:noFill/>
            </p:spPr>
            <p:txBody>
              <a:bodyPr wrap="square" lIns="121505" tIns="60753" rIns="121505" bIns="60753" rtlCol="0">
                <a:spAutoFit/>
              </a:bodyPr>
              <a:p>
                <a:pPr lvl="0" algn="ctr"/>
                <a:r>
                  <a:rPr lang="en-US" altLang="ko-KR" sz="2800" b="1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Roboto condensed"/>
                  </a:rPr>
                  <a:t>Section Eight</a:t>
                </a:r>
                <a:endParaRPr lang="en-US" altLang="ko-KR" sz="28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Roboto condensed"/>
                </a:endParaRPr>
              </a:p>
            </p:txBody>
          </p:sp>
        </p:grpSp>
        <p:cxnSp>
          <p:nvCxnSpPr>
            <p:cNvPr id="106" name="Straight Connector 38"/>
            <p:cNvCxnSpPr>
              <a:stCxn id="39" idx="1"/>
              <a:endCxn id="107" idx="1"/>
            </p:cNvCxnSpPr>
            <p:nvPr/>
          </p:nvCxnSpPr>
          <p:spPr>
            <a:xfrm>
              <a:off x="15495" y="6922"/>
              <a:ext cx="2227" cy="673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prstDash val="sysDash"/>
              <a:headEnd type="none" w="sm" len="sm"/>
              <a:tailEnd type="triangle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7" name="Oval 32"/>
            <p:cNvSpPr/>
            <p:nvPr/>
          </p:nvSpPr>
          <p:spPr>
            <a:xfrm>
              <a:off x="17686" y="7555"/>
              <a:ext cx="248" cy="27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lIns="121505" tIns="60753" rIns="121505" bIns="60753" rtlCol="0" anchor="ctr"/>
            <a:p>
              <a:pPr algn="ctr"/>
              <a:endParaRPr lang="en-US" dirty="0">
                <a:latin typeface="Roboto condensed"/>
                <a:cs typeface="Roboto condensed"/>
              </a:endParaRPr>
            </a:p>
          </p:txBody>
        </p:sp>
        <p:sp>
          <p:nvSpPr>
            <p:cNvPr id="108" name="TextBox 45"/>
            <p:cNvSpPr txBox="1"/>
            <p:nvPr/>
          </p:nvSpPr>
          <p:spPr>
            <a:xfrm>
              <a:off x="16631" y="8109"/>
              <a:ext cx="2495" cy="102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p>
              <a:pPr lvl="0" algn="ctr"/>
              <a:r>
                <a:rPr lang="en-US" altLang="zh-CN" sz="2000" b="1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Chinese</a:t>
              </a:r>
              <a:endParaRPr lang="en-US" altLang="zh-CN" sz="20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lvl="0" algn="ctr"/>
              <a:r>
                <a:rPr lang="en-US" altLang="zh-CN" sz="2000" b="1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Culture</a:t>
              </a:r>
              <a:endParaRPr lang="en-US" altLang="zh-CN" sz="20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random/>
      </p:transition>
    </mc:Choice>
    <mc:Fallback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 animBg="1"/>
      <p:bldP spid="8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ectangle 20"/>
          <p:cNvSpPr/>
          <p:nvPr/>
        </p:nvSpPr>
        <p:spPr>
          <a:xfrm>
            <a:off x="713740" y="1230630"/>
            <a:ext cx="6871335" cy="41541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4120"/>
            <a:r>
              <a:rPr lang="zh-CN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1.Complete the Dialogue. 补充完整对话</a:t>
            </a:r>
            <a:endParaRPr lang="zh-CN"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1214120"/>
            <a:r>
              <a:rPr lang="zh-CN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C: Good morning, teacher.</a:t>
            </a:r>
            <a:endParaRPr lang="zh-CN"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1214120"/>
            <a:r>
              <a:rPr lang="zh-CN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T: _________________, Peter.</a:t>
            </a:r>
            <a:endParaRPr lang="zh-CN"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1214120"/>
            <a:r>
              <a:rPr lang="zh-CN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C: I want to share something with you.</a:t>
            </a:r>
            <a:endParaRPr lang="zh-CN"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1214120"/>
            <a:r>
              <a:rPr lang="zh-CN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T: ________________.</a:t>
            </a:r>
            <a:endParaRPr lang="zh-CN"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1214120"/>
            <a:r>
              <a:rPr lang="zh-CN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C: I went to the zoo with my parents last weekend.</a:t>
            </a:r>
            <a:endParaRPr lang="zh-CN"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1214120"/>
            <a:r>
              <a:rPr lang="zh-CN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T: _______________________?</a:t>
            </a:r>
            <a:endParaRPr lang="zh-CN"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1214120"/>
            <a:r>
              <a:rPr lang="zh-CN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C: I saw tiger, zebra, monkey, dolphin…</a:t>
            </a:r>
            <a:endParaRPr lang="zh-CN"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1214120"/>
            <a:r>
              <a:rPr lang="zh-CN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T: What a wonderful weekend. _____________________________?</a:t>
            </a:r>
            <a:endParaRPr lang="zh-CN"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1214120"/>
            <a:r>
              <a:rPr lang="zh-CN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C: My favorite animal is dolphin.</a:t>
            </a:r>
            <a:endParaRPr lang="zh-CN"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12" name="组合 111"/>
          <p:cNvGrpSpPr/>
          <p:nvPr/>
        </p:nvGrpSpPr>
        <p:grpSpPr>
          <a:xfrm>
            <a:off x="9160142" y="2748903"/>
            <a:ext cx="2148234" cy="1360193"/>
            <a:chOff x="7636205" y="1561046"/>
            <a:chExt cx="2148234" cy="1360193"/>
          </a:xfrm>
        </p:grpSpPr>
        <p:sp>
          <p:nvSpPr>
            <p:cNvPr id="108" name="任意多边形 107"/>
            <p:cNvSpPr/>
            <p:nvPr/>
          </p:nvSpPr>
          <p:spPr>
            <a:xfrm>
              <a:off x="7636205" y="1561046"/>
              <a:ext cx="2148234" cy="1360193"/>
            </a:xfrm>
            <a:custGeom>
              <a:avLst/>
              <a:gdLst>
                <a:gd name="connsiteX0" fmla="*/ 0 w 2148234"/>
                <a:gd name="connsiteY0" fmla="*/ 226703 h 1360193"/>
                <a:gd name="connsiteX1" fmla="*/ 226703 w 2148234"/>
                <a:gd name="connsiteY1" fmla="*/ 0 h 1360193"/>
                <a:gd name="connsiteX2" fmla="*/ 1921531 w 2148234"/>
                <a:gd name="connsiteY2" fmla="*/ 0 h 1360193"/>
                <a:gd name="connsiteX3" fmla="*/ 2148234 w 2148234"/>
                <a:gd name="connsiteY3" fmla="*/ 226703 h 1360193"/>
                <a:gd name="connsiteX4" fmla="*/ 2148234 w 2148234"/>
                <a:gd name="connsiteY4" fmla="*/ 1133490 h 1360193"/>
                <a:gd name="connsiteX5" fmla="*/ 1921531 w 2148234"/>
                <a:gd name="connsiteY5" fmla="*/ 1360193 h 1360193"/>
                <a:gd name="connsiteX6" fmla="*/ 226703 w 2148234"/>
                <a:gd name="connsiteY6" fmla="*/ 1360193 h 1360193"/>
                <a:gd name="connsiteX7" fmla="*/ 0 w 2148234"/>
                <a:gd name="connsiteY7" fmla="*/ 1133490 h 1360193"/>
                <a:gd name="connsiteX8" fmla="*/ 0 w 2148234"/>
                <a:gd name="connsiteY8" fmla="*/ 226703 h 1360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48234" h="1360193">
                  <a:moveTo>
                    <a:pt x="0" y="226703"/>
                  </a:moveTo>
                  <a:cubicBezTo>
                    <a:pt x="0" y="101498"/>
                    <a:pt x="101498" y="0"/>
                    <a:pt x="226703" y="0"/>
                  </a:cubicBezTo>
                  <a:lnTo>
                    <a:pt x="1921531" y="0"/>
                  </a:lnTo>
                  <a:cubicBezTo>
                    <a:pt x="2046736" y="0"/>
                    <a:pt x="2148234" y="101498"/>
                    <a:pt x="2148234" y="226703"/>
                  </a:cubicBezTo>
                  <a:lnTo>
                    <a:pt x="2148234" y="1133490"/>
                  </a:lnTo>
                  <a:cubicBezTo>
                    <a:pt x="2148234" y="1258695"/>
                    <a:pt x="2046736" y="1360193"/>
                    <a:pt x="1921531" y="1360193"/>
                  </a:cubicBezTo>
                  <a:lnTo>
                    <a:pt x="226703" y="1360193"/>
                  </a:lnTo>
                  <a:cubicBezTo>
                    <a:pt x="101498" y="1360193"/>
                    <a:pt x="0" y="1258695"/>
                    <a:pt x="0" y="1133490"/>
                  </a:cubicBezTo>
                  <a:lnTo>
                    <a:pt x="0" y="226703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4979" tIns="134979" rIns="134979" bIns="134979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id-ID" sz="1800" kern="120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grpSp>
          <p:nvGrpSpPr>
            <p:cNvPr id="79" name="组合 78"/>
            <p:cNvGrpSpPr/>
            <p:nvPr/>
          </p:nvGrpSpPr>
          <p:grpSpPr>
            <a:xfrm>
              <a:off x="8380132" y="1906876"/>
              <a:ext cx="735772" cy="699880"/>
              <a:chOff x="4760915" y="138333"/>
              <a:chExt cx="801339" cy="758179"/>
            </a:xfrm>
            <a:solidFill>
              <a:sysClr val="window" lastClr="FFFFFF"/>
            </a:solidFill>
          </p:grpSpPr>
          <p:sp>
            <p:nvSpPr>
              <p:cNvPr id="80" name="Freeform 6"/>
              <p:cNvSpPr/>
              <p:nvPr/>
            </p:nvSpPr>
            <p:spPr bwMode="auto">
              <a:xfrm>
                <a:off x="4760915" y="218898"/>
                <a:ext cx="431601" cy="433040"/>
              </a:xfrm>
              <a:custGeom>
                <a:avLst/>
                <a:gdLst>
                  <a:gd name="T0" fmla="*/ 145 w 289"/>
                  <a:gd name="T1" fmla="*/ 0 h 289"/>
                  <a:gd name="T2" fmla="*/ 0 w 289"/>
                  <a:gd name="T3" fmla="*/ 145 h 289"/>
                  <a:gd name="T4" fmla="*/ 16 w 289"/>
                  <a:gd name="T5" fmla="*/ 210 h 289"/>
                  <a:gd name="T6" fmla="*/ 33 w 289"/>
                  <a:gd name="T7" fmla="*/ 216 h 289"/>
                  <a:gd name="T8" fmla="*/ 39 w 289"/>
                  <a:gd name="T9" fmla="*/ 199 h 289"/>
                  <a:gd name="T10" fmla="*/ 26 w 289"/>
                  <a:gd name="T11" fmla="*/ 145 h 289"/>
                  <a:gd name="T12" fmla="*/ 145 w 289"/>
                  <a:gd name="T13" fmla="*/ 26 h 289"/>
                  <a:gd name="T14" fmla="*/ 263 w 289"/>
                  <a:gd name="T15" fmla="*/ 145 h 289"/>
                  <a:gd name="T16" fmla="*/ 145 w 289"/>
                  <a:gd name="T17" fmla="*/ 263 h 289"/>
                  <a:gd name="T18" fmla="*/ 118 w 289"/>
                  <a:gd name="T19" fmla="*/ 260 h 289"/>
                  <a:gd name="T20" fmla="*/ 103 w 289"/>
                  <a:gd name="T21" fmla="*/ 270 h 289"/>
                  <a:gd name="T22" fmla="*/ 112 w 289"/>
                  <a:gd name="T23" fmla="*/ 285 h 289"/>
                  <a:gd name="T24" fmla="*/ 145 w 289"/>
                  <a:gd name="T25" fmla="*/ 289 h 289"/>
                  <a:gd name="T26" fmla="*/ 289 w 289"/>
                  <a:gd name="T27" fmla="*/ 145 h 289"/>
                  <a:gd name="T28" fmla="*/ 145 w 289"/>
                  <a:gd name="T29" fmla="*/ 0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89" h="289">
                    <a:moveTo>
                      <a:pt x="145" y="0"/>
                    </a:moveTo>
                    <a:cubicBezTo>
                      <a:pt x="65" y="0"/>
                      <a:pt x="0" y="65"/>
                      <a:pt x="0" y="145"/>
                    </a:cubicBezTo>
                    <a:cubicBezTo>
                      <a:pt x="0" y="167"/>
                      <a:pt x="6" y="190"/>
                      <a:pt x="16" y="210"/>
                    </a:cubicBezTo>
                    <a:cubicBezTo>
                      <a:pt x="19" y="217"/>
                      <a:pt x="27" y="219"/>
                      <a:pt x="33" y="216"/>
                    </a:cubicBezTo>
                    <a:cubicBezTo>
                      <a:pt x="40" y="213"/>
                      <a:pt x="42" y="205"/>
                      <a:pt x="39" y="199"/>
                    </a:cubicBezTo>
                    <a:cubicBezTo>
                      <a:pt x="30" y="182"/>
                      <a:pt x="26" y="163"/>
                      <a:pt x="26" y="145"/>
                    </a:cubicBezTo>
                    <a:cubicBezTo>
                      <a:pt x="26" y="79"/>
                      <a:pt x="79" y="26"/>
                      <a:pt x="145" y="26"/>
                    </a:cubicBezTo>
                    <a:cubicBezTo>
                      <a:pt x="210" y="26"/>
                      <a:pt x="263" y="79"/>
                      <a:pt x="263" y="145"/>
                    </a:cubicBezTo>
                    <a:cubicBezTo>
                      <a:pt x="263" y="210"/>
                      <a:pt x="210" y="263"/>
                      <a:pt x="145" y="263"/>
                    </a:cubicBezTo>
                    <a:cubicBezTo>
                      <a:pt x="136" y="263"/>
                      <a:pt x="127" y="262"/>
                      <a:pt x="118" y="260"/>
                    </a:cubicBezTo>
                    <a:cubicBezTo>
                      <a:pt x="111" y="258"/>
                      <a:pt x="104" y="263"/>
                      <a:pt x="103" y="270"/>
                    </a:cubicBezTo>
                    <a:cubicBezTo>
                      <a:pt x="101" y="277"/>
                      <a:pt x="105" y="283"/>
                      <a:pt x="112" y="285"/>
                    </a:cubicBezTo>
                    <a:cubicBezTo>
                      <a:pt x="123" y="287"/>
                      <a:pt x="134" y="289"/>
                      <a:pt x="145" y="289"/>
                    </a:cubicBezTo>
                    <a:cubicBezTo>
                      <a:pt x="224" y="289"/>
                      <a:pt x="289" y="224"/>
                      <a:pt x="289" y="145"/>
                    </a:cubicBezTo>
                    <a:cubicBezTo>
                      <a:pt x="289" y="65"/>
                      <a:pt x="224" y="0"/>
                      <a:pt x="14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81" name="Freeform 7"/>
              <p:cNvSpPr/>
              <p:nvPr/>
            </p:nvSpPr>
            <p:spPr bwMode="auto">
              <a:xfrm>
                <a:off x="4769547" y="359888"/>
                <a:ext cx="281979" cy="536624"/>
              </a:xfrm>
              <a:custGeom>
                <a:avLst/>
                <a:gdLst>
                  <a:gd name="T0" fmla="*/ 113 w 189"/>
                  <a:gd name="T1" fmla="*/ 87 h 358"/>
                  <a:gd name="T2" fmla="*/ 141 w 189"/>
                  <a:gd name="T3" fmla="*/ 96 h 358"/>
                  <a:gd name="T4" fmla="*/ 189 w 189"/>
                  <a:gd name="T5" fmla="*/ 48 h 358"/>
                  <a:gd name="T6" fmla="*/ 141 w 189"/>
                  <a:gd name="T7" fmla="*/ 0 h 358"/>
                  <a:gd name="T8" fmla="*/ 93 w 189"/>
                  <a:gd name="T9" fmla="*/ 48 h 358"/>
                  <a:gd name="T10" fmla="*/ 97 w 189"/>
                  <a:gd name="T11" fmla="*/ 67 h 358"/>
                  <a:gd name="T12" fmla="*/ 64 w 189"/>
                  <a:gd name="T13" fmla="*/ 108 h 358"/>
                  <a:gd name="T14" fmla="*/ 9 w 189"/>
                  <a:gd name="T15" fmla="*/ 342 h 358"/>
                  <a:gd name="T16" fmla="*/ 22 w 189"/>
                  <a:gd name="T17" fmla="*/ 358 h 358"/>
                  <a:gd name="T18" fmla="*/ 23 w 189"/>
                  <a:gd name="T19" fmla="*/ 358 h 358"/>
                  <a:gd name="T20" fmla="*/ 35 w 189"/>
                  <a:gd name="T21" fmla="*/ 340 h 358"/>
                  <a:gd name="T22" fmla="*/ 85 w 189"/>
                  <a:gd name="T23" fmla="*/ 125 h 358"/>
                  <a:gd name="T24" fmla="*/ 113 w 189"/>
                  <a:gd name="T25" fmla="*/ 87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89" h="358">
                    <a:moveTo>
                      <a:pt x="113" y="87"/>
                    </a:moveTo>
                    <a:cubicBezTo>
                      <a:pt x="121" y="92"/>
                      <a:pt x="131" y="96"/>
                      <a:pt x="141" y="96"/>
                    </a:cubicBezTo>
                    <a:cubicBezTo>
                      <a:pt x="167" y="96"/>
                      <a:pt x="189" y="74"/>
                      <a:pt x="189" y="48"/>
                    </a:cubicBezTo>
                    <a:cubicBezTo>
                      <a:pt x="189" y="21"/>
                      <a:pt x="167" y="0"/>
                      <a:pt x="141" y="0"/>
                    </a:cubicBezTo>
                    <a:cubicBezTo>
                      <a:pt x="114" y="0"/>
                      <a:pt x="93" y="21"/>
                      <a:pt x="93" y="48"/>
                    </a:cubicBezTo>
                    <a:cubicBezTo>
                      <a:pt x="93" y="55"/>
                      <a:pt x="94" y="61"/>
                      <a:pt x="97" y="67"/>
                    </a:cubicBezTo>
                    <a:cubicBezTo>
                      <a:pt x="87" y="78"/>
                      <a:pt x="75" y="91"/>
                      <a:pt x="64" y="108"/>
                    </a:cubicBezTo>
                    <a:cubicBezTo>
                      <a:pt x="34" y="153"/>
                      <a:pt x="0" y="234"/>
                      <a:pt x="9" y="342"/>
                    </a:cubicBezTo>
                    <a:cubicBezTo>
                      <a:pt x="10" y="349"/>
                      <a:pt x="15" y="358"/>
                      <a:pt x="22" y="358"/>
                    </a:cubicBezTo>
                    <a:cubicBezTo>
                      <a:pt x="23" y="358"/>
                      <a:pt x="23" y="358"/>
                      <a:pt x="23" y="358"/>
                    </a:cubicBezTo>
                    <a:cubicBezTo>
                      <a:pt x="30" y="358"/>
                      <a:pt x="36" y="347"/>
                      <a:pt x="35" y="340"/>
                    </a:cubicBezTo>
                    <a:cubicBezTo>
                      <a:pt x="28" y="259"/>
                      <a:pt x="45" y="186"/>
                      <a:pt x="85" y="125"/>
                    </a:cubicBezTo>
                    <a:cubicBezTo>
                      <a:pt x="95" y="111"/>
                      <a:pt x="104" y="97"/>
                      <a:pt x="113" y="8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82" name="Freeform 8"/>
              <p:cNvSpPr/>
              <p:nvPr/>
            </p:nvSpPr>
            <p:spPr bwMode="auto">
              <a:xfrm>
                <a:off x="5234237" y="138333"/>
                <a:ext cx="277664" cy="261838"/>
              </a:xfrm>
              <a:custGeom>
                <a:avLst/>
                <a:gdLst>
                  <a:gd name="T0" fmla="*/ 96 w 187"/>
                  <a:gd name="T1" fmla="*/ 160 h 175"/>
                  <a:gd name="T2" fmla="*/ 65 w 187"/>
                  <a:gd name="T3" fmla="*/ 154 h 175"/>
                  <a:gd name="T4" fmla="*/ 33 w 187"/>
                  <a:gd name="T5" fmla="*/ 64 h 175"/>
                  <a:gd name="T6" fmla="*/ 122 w 187"/>
                  <a:gd name="T7" fmla="*/ 32 h 175"/>
                  <a:gd name="T8" fmla="*/ 154 w 187"/>
                  <a:gd name="T9" fmla="*/ 122 h 175"/>
                  <a:gd name="T10" fmla="*/ 146 w 187"/>
                  <a:gd name="T11" fmla="*/ 135 h 175"/>
                  <a:gd name="T12" fmla="*/ 147 w 187"/>
                  <a:gd name="T13" fmla="*/ 145 h 175"/>
                  <a:gd name="T14" fmla="*/ 158 w 187"/>
                  <a:gd name="T15" fmla="*/ 144 h 175"/>
                  <a:gd name="T16" fmla="*/ 167 w 187"/>
                  <a:gd name="T17" fmla="*/ 128 h 175"/>
                  <a:gd name="T18" fmla="*/ 129 w 187"/>
                  <a:gd name="T19" fmla="*/ 19 h 175"/>
                  <a:gd name="T20" fmla="*/ 20 w 187"/>
                  <a:gd name="T21" fmla="*/ 58 h 175"/>
                  <a:gd name="T22" fmla="*/ 58 w 187"/>
                  <a:gd name="T23" fmla="*/ 167 h 175"/>
                  <a:gd name="T24" fmla="*/ 96 w 187"/>
                  <a:gd name="T25" fmla="*/ 175 h 175"/>
                  <a:gd name="T26" fmla="*/ 103 w 187"/>
                  <a:gd name="T27" fmla="*/ 167 h 175"/>
                  <a:gd name="T28" fmla="*/ 96 w 187"/>
                  <a:gd name="T29" fmla="*/ 160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87" h="175">
                    <a:moveTo>
                      <a:pt x="96" y="160"/>
                    </a:moveTo>
                    <a:cubicBezTo>
                      <a:pt x="85" y="161"/>
                      <a:pt x="74" y="158"/>
                      <a:pt x="65" y="154"/>
                    </a:cubicBezTo>
                    <a:cubicBezTo>
                      <a:pt x="31" y="138"/>
                      <a:pt x="17" y="98"/>
                      <a:pt x="33" y="64"/>
                    </a:cubicBezTo>
                    <a:cubicBezTo>
                      <a:pt x="49" y="31"/>
                      <a:pt x="89" y="16"/>
                      <a:pt x="122" y="32"/>
                    </a:cubicBezTo>
                    <a:cubicBezTo>
                      <a:pt x="156" y="48"/>
                      <a:pt x="170" y="88"/>
                      <a:pt x="154" y="122"/>
                    </a:cubicBezTo>
                    <a:cubicBezTo>
                      <a:pt x="152" y="126"/>
                      <a:pt x="149" y="131"/>
                      <a:pt x="146" y="135"/>
                    </a:cubicBezTo>
                    <a:cubicBezTo>
                      <a:pt x="144" y="138"/>
                      <a:pt x="144" y="143"/>
                      <a:pt x="147" y="145"/>
                    </a:cubicBezTo>
                    <a:cubicBezTo>
                      <a:pt x="151" y="148"/>
                      <a:pt x="155" y="147"/>
                      <a:pt x="158" y="144"/>
                    </a:cubicBezTo>
                    <a:cubicBezTo>
                      <a:pt x="161" y="139"/>
                      <a:pt x="165" y="134"/>
                      <a:pt x="167" y="128"/>
                    </a:cubicBezTo>
                    <a:cubicBezTo>
                      <a:pt x="187" y="87"/>
                      <a:pt x="170" y="38"/>
                      <a:pt x="129" y="19"/>
                    </a:cubicBezTo>
                    <a:cubicBezTo>
                      <a:pt x="88" y="0"/>
                      <a:pt x="39" y="17"/>
                      <a:pt x="20" y="58"/>
                    </a:cubicBezTo>
                    <a:cubicBezTo>
                      <a:pt x="0" y="99"/>
                      <a:pt x="18" y="148"/>
                      <a:pt x="58" y="167"/>
                    </a:cubicBezTo>
                    <a:cubicBezTo>
                      <a:pt x="70" y="173"/>
                      <a:pt x="83" y="175"/>
                      <a:pt x="96" y="175"/>
                    </a:cubicBezTo>
                    <a:cubicBezTo>
                      <a:pt x="100" y="175"/>
                      <a:pt x="103" y="171"/>
                      <a:pt x="103" y="167"/>
                    </a:cubicBezTo>
                    <a:cubicBezTo>
                      <a:pt x="103" y="163"/>
                      <a:pt x="100" y="160"/>
                      <a:pt x="96" y="1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83" name="Freeform 9"/>
              <p:cNvSpPr/>
              <p:nvPr/>
            </p:nvSpPr>
            <p:spPr bwMode="auto">
              <a:xfrm>
                <a:off x="5326312" y="227530"/>
                <a:ext cx="235942" cy="256083"/>
              </a:xfrm>
              <a:custGeom>
                <a:avLst/>
                <a:gdLst>
                  <a:gd name="T0" fmla="*/ 152 w 158"/>
                  <a:gd name="T1" fmla="*/ 156 h 171"/>
                  <a:gd name="T2" fmla="*/ 56 w 158"/>
                  <a:gd name="T3" fmla="*/ 78 h 171"/>
                  <a:gd name="T4" fmla="*/ 44 w 158"/>
                  <a:gd name="T5" fmla="*/ 55 h 171"/>
                  <a:gd name="T6" fmla="*/ 55 w 158"/>
                  <a:gd name="T7" fmla="*/ 43 h 171"/>
                  <a:gd name="T8" fmla="*/ 42 w 158"/>
                  <a:gd name="T9" fmla="*/ 7 h 171"/>
                  <a:gd name="T10" fmla="*/ 6 w 158"/>
                  <a:gd name="T11" fmla="*/ 20 h 171"/>
                  <a:gd name="T12" fmla="*/ 19 w 158"/>
                  <a:gd name="T13" fmla="*/ 56 h 171"/>
                  <a:gd name="T14" fmla="*/ 30 w 158"/>
                  <a:gd name="T15" fmla="*/ 58 h 171"/>
                  <a:gd name="T16" fmla="*/ 43 w 158"/>
                  <a:gd name="T17" fmla="*/ 85 h 171"/>
                  <a:gd name="T18" fmla="*/ 147 w 158"/>
                  <a:gd name="T19" fmla="*/ 169 h 171"/>
                  <a:gd name="T20" fmla="*/ 157 w 158"/>
                  <a:gd name="T21" fmla="*/ 166 h 171"/>
                  <a:gd name="T22" fmla="*/ 157 w 158"/>
                  <a:gd name="T23" fmla="*/ 165 h 171"/>
                  <a:gd name="T24" fmla="*/ 152 w 158"/>
                  <a:gd name="T25" fmla="*/ 156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8" h="171">
                    <a:moveTo>
                      <a:pt x="152" y="156"/>
                    </a:moveTo>
                    <a:cubicBezTo>
                      <a:pt x="109" y="140"/>
                      <a:pt x="77" y="114"/>
                      <a:pt x="56" y="78"/>
                    </a:cubicBezTo>
                    <a:cubicBezTo>
                      <a:pt x="51" y="70"/>
                      <a:pt x="47" y="62"/>
                      <a:pt x="44" y="55"/>
                    </a:cubicBezTo>
                    <a:cubicBezTo>
                      <a:pt x="49" y="52"/>
                      <a:pt x="53" y="48"/>
                      <a:pt x="55" y="43"/>
                    </a:cubicBezTo>
                    <a:cubicBezTo>
                      <a:pt x="61" y="29"/>
                      <a:pt x="56" y="13"/>
                      <a:pt x="42" y="7"/>
                    </a:cubicBezTo>
                    <a:cubicBezTo>
                      <a:pt x="29" y="0"/>
                      <a:pt x="13" y="6"/>
                      <a:pt x="6" y="20"/>
                    </a:cubicBezTo>
                    <a:cubicBezTo>
                      <a:pt x="0" y="33"/>
                      <a:pt x="5" y="49"/>
                      <a:pt x="19" y="56"/>
                    </a:cubicBezTo>
                    <a:cubicBezTo>
                      <a:pt x="23" y="57"/>
                      <a:pt x="26" y="58"/>
                      <a:pt x="30" y="58"/>
                    </a:cubicBezTo>
                    <a:cubicBezTo>
                      <a:pt x="33" y="66"/>
                      <a:pt x="37" y="75"/>
                      <a:pt x="43" y="85"/>
                    </a:cubicBezTo>
                    <a:cubicBezTo>
                      <a:pt x="58" y="112"/>
                      <a:pt x="89" y="148"/>
                      <a:pt x="147" y="169"/>
                    </a:cubicBezTo>
                    <a:cubicBezTo>
                      <a:pt x="151" y="171"/>
                      <a:pt x="155" y="169"/>
                      <a:pt x="157" y="166"/>
                    </a:cubicBezTo>
                    <a:cubicBezTo>
                      <a:pt x="157" y="165"/>
                      <a:pt x="157" y="165"/>
                      <a:pt x="157" y="165"/>
                    </a:cubicBezTo>
                    <a:cubicBezTo>
                      <a:pt x="158" y="161"/>
                      <a:pt x="156" y="157"/>
                      <a:pt x="152" y="15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</p:grpSp>
      <p:sp>
        <p:nvSpPr>
          <p:cNvPr id="106" name="任意多边形 105"/>
          <p:cNvSpPr/>
          <p:nvPr/>
        </p:nvSpPr>
        <p:spPr>
          <a:xfrm>
            <a:off x="1055440" y="332656"/>
            <a:ext cx="2592288" cy="396000"/>
          </a:xfrm>
          <a:custGeom>
            <a:avLst/>
            <a:gdLst>
              <a:gd name="connsiteX0" fmla="*/ 0 w 1769273"/>
              <a:gd name="connsiteY0" fmla="*/ 0 h 1008112"/>
              <a:gd name="connsiteX1" fmla="*/ 1517245 w 1769273"/>
              <a:gd name="connsiteY1" fmla="*/ 0 h 1008112"/>
              <a:gd name="connsiteX2" fmla="*/ 1769273 w 1769273"/>
              <a:gd name="connsiteY2" fmla="*/ 235226 h 1008112"/>
              <a:gd name="connsiteX3" fmla="*/ 1769273 w 1769273"/>
              <a:gd name="connsiteY3" fmla="*/ 772886 h 1008112"/>
              <a:gd name="connsiteX4" fmla="*/ 1517245 w 1769273"/>
              <a:gd name="connsiteY4" fmla="*/ 1008112 h 1008112"/>
              <a:gd name="connsiteX5" fmla="*/ 0 w 1769273"/>
              <a:gd name="connsiteY5" fmla="*/ 1008112 h 1008112"/>
              <a:gd name="connsiteX6" fmla="*/ 252028 w 1769273"/>
              <a:gd name="connsiteY6" fmla="*/ 772886 h 1008112"/>
              <a:gd name="connsiteX7" fmla="*/ 252028 w 1769273"/>
              <a:gd name="connsiteY7" fmla="*/ 235226 h 1008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69273" h="1008112">
                <a:moveTo>
                  <a:pt x="0" y="0"/>
                </a:moveTo>
                <a:lnTo>
                  <a:pt x="1517245" y="0"/>
                </a:lnTo>
                <a:lnTo>
                  <a:pt x="1769273" y="235226"/>
                </a:lnTo>
                <a:lnTo>
                  <a:pt x="1769273" y="772886"/>
                </a:lnTo>
                <a:lnTo>
                  <a:pt x="1517245" y="1008112"/>
                </a:lnTo>
                <a:lnTo>
                  <a:pt x="0" y="1008112"/>
                </a:lnTo>
                <a:lnTo>
                  <a:pt x="252028" y="772886"/>
                </a:lnTo>
                <a:lnTo>
                  <a:pt x="252028" y="235226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400" dirty="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Section Five</a:t>
            </a:r>
            <a:endParaRPr lang="zh-CN" altLang="en-US" sz="2400" dirty="0">
              <a:solidFill>
                <a:srgbClr val="4D4D4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0" name="任意多边形 119"/>
          <p:cNvSpPr/>
          <p:nvPr/>
        </p:nvSpPr>
        <p:spPr>
          <a:xfrm>
            <a:off x="4871864" y="332656"/>
            <a:ext cx="3672408" cy="396000"/>
          </a:xfrm>
          <a:custGeom>
            <a:avLst/>
            <a:gdLst>
              <a:gd name="connsiteX0" fmla="*/ 0 w 1769273"/>
              <a:gd name="connsiteY0" fmla="*/ 0 h 1008112"/>
              <a:gd name="connsiteX1" fmla="*/ 1517245 w 1769273"/>
              <a:gd name="connsiteY1" fmla="*/ 0 h 1008112"/>
              <a:gd name="connsiteX2" fmla="*/ 1769273 w 1769273"/>
              <a:gd name="connsiteY2" fmla="*/ 235226 h 1008112"/>
              <a:gd name="connsiteX3" fmla="*/ 1769273 w 1769273"/>
              <a:gd name="connsiteY3" fmla="*/ 772886 h 1008112"/>
              <a:gd name="connsiteX4" fmla="*/ 1517245 w 1769273"/>
              <a:gd name="connsiteY4" fmla="*/ 1008112 h 1008112"/>
              <a:gd name="connsiteX5" fmla="*/ 0 w 1769273"/>
              <a:gd name="connsiteY5" fmla="*/ 1008112 h 1008112"/>
              <a:gd name="connsiteX6" fmla="*/ 252028 w 1769273"/>
              <a:gd name="connsiteY6" fmla="*/ 772886 h 1008112"/>
              <a:gd name="connsiteX7" fmla="*/ 252028 w 1769273"/>
              <a:gd name="connsiteY7" fmla="*/ 235226 h 1008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69273" h="1008112">
                <a:moveTo>
                  <a:pt x="0" y="0"/>
                </a:moveTo>
                <a:lnTo>
                  <a:pt x="1517245" y="0"/>
                </a:lnTo>
                <a:lnTo>
                  <a:pt x="1769273" y="235226"/>
                </a:lnTo>
                <a:lnTo>
                  <a:pt x="1769273" y="772886"/>
                </a:lnTo>
                <a:lnTo>
                  <a:pt x="1517245" y="1008112"/>
                </a:lnTo>
                <a:lnTo>
                  <a:pt x="0" y="1008112"/>
                </a:lnTo>
                <a:lnTo>
                  <a:pt x="252028" y="772886"/>
                </a:lnTo>
                <a:lnTo>
                  <a:pt x="252028" y="235226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en-US" altLang="zh-CN" b="1" dirty="0">
                <a:solidFill>
                  <a:schemeClr val="tx1"/>
                </a:solidFill>
                <a:sym typeface="+mn-ea"/>
              </a:rPr>
              <a:t>Unit 6:  Animals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random/>
      </p:transition>
    </mc:Choice>
    <mc:Fallback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" grpId="0" animBg="1"/>
      <p:bldP spid="12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ectangle 20"/>
          <p:cNvSpPr/>
          <p:nvPr/>
        </p:nvSpPr>
        <p:spPr>
          <a:xfrm>
            <a:off x="1055370" y="1263015"/>
            <a:ext cx="7489190" cy="5539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4120"/>
            <a:r>
              <a:rPr sz="28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2.Oral Translation 口头翻译</a:t>
            </a:r>
            <a:endParaRPr sz="2800" dirty="0">
              <a:solidFill>
                <a:schemeClr val="tx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defTabSz="1214120"/>
            <a:r>
              <a:rPr sz="28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（1）你周末做了什么事？</a:t>
            </a:r>
            <a:endParaRPr sz="2800" dirty="0">
              <a:solidFill>
                <a:schemeClr val="tx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defTabSz="1214120"/>
            <a:r>
              <a:rPr sz="28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（2）我看了海豚表演。</a:t>
            </a:r>
            <a:endParaRPr sz="2800" dirty="0">
              <a:solidFill>
                <a:schemeClr val="tx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defTabSz="1214120"/>
            <a:r>
              <a:rPr sz="28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（3）我的宠物昨天死了。</a:t>
            </a:r>
            <a:endParaRPr sz="2800" dirty="0">
              <a:solidFill>
                <a:schemeClr val="tx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defTabSz="1214120"/>
            <a:r>
              <a:rPr sz="28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（4）听到这个消息，我很伤心。</a:t>
            </a:r>
            <a:endParaRPr sz="2800" dirty="0">
              <a:solidFill>
                <a:schemeClr val="tx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defTabSz="1214120"/>
            <a:r>
              <a:rPr sz="28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（5）让我给你一个拥抱。</a:t>
            </a:r>
            <a:endParaRPr sz="2800" dirty="0">
              <a:solidFill>
                <a:schemeClr val="tx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defTabSz="1214120"/>
            <a:endParaRPr sz="2800" dirty="0">
              <a:solidFill>
                <a:schemeClr val="tx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defTabSz="1214120"/>
            <a:r>
              <a:rPr sz="28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3. Make Your Own Dialogue. 自己创编对话。 </a:t>
            </a:r>
            <a:endParaRPr sz="2800" dirty="0">
              <a:solidFill>
                <a:schemeClr val="tx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defTabSz="1214120"/>
            <a:r>
              <a:rPr sz="28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Make a dialogue with your partner about animals, using the words and phrases </a:t>
            </a: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in this</a:t>
            </a:r>
            <a:r>
              <a:rPr sz="28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unit. </a:t>
            </a:r>
            <a:endParaRPr sz="2800" dirty="0">
              <a:solidFill>
                <a:schemeClr val="tx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defTabSz="1214120"/>
            <a:r>
              <a:rPr sz="28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请用本单元的单词和词组，和你的搭档一起创编一个关于动物的对话。</a:t>
            </a:r>
            <a:endParaRPr sz="2800" dirty="0">
              <a:solidFill>
                <a:schemeClr val="tx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r>
              <a:rPr lang="en-US" altLang="zh-CN" dirty="0"/>
              <a:t> </a:t>
            </a:r>
            <a:endParaRPr lang="en-US" altLang="zh-CN" sz="2800" dirty="0">
              <a:solidFill>
                <a:srgbClr val="7030A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112" name="组合 111"/>
          <p:cNvGrpSpPr/>
          <p:nvPr/>
        </p:nvGrpSpPr>
        <p:grpSpPr>
          <a:xfrm>
            <a:off x="8988326" y="2748903"/>
            <a:ext cx="2148234" cy="1360193"/>
            <a:chOff x="7636205" y="1561046"/>
            <a:chExt cx="2148234" cy="1360193"/>
          </a:xfrm>
        </p:grpSpPr>
        <p:sp>
          <p:nvSpPr>
            <p:cNvPr id="108" name="任意多边形 107"/>
            <p:cNvSpPr/>
            <p:nvPr/>
          </p:nvSpPr>
          <p:spPr>
            <a:xfrm>
              <a:off x="7636205" y="1561046"/>
              <a:ext cx="2148234" cy="1360193"/>
            </a:xfrm>
            <a:custGeom>
              <a:avLst/>
              <a:gdLst>
                <a:gd name="connsiteX0" fmla="*/ 0 w 2148234"/>
                <a:gd name="connsiteY0" fmla="*/ 226703 h 1360193"/>
                <a:gd name="connsiteX1" fmla="*/ 226703 w 2148234"/>
                <a:gd name="connsiteY1" fmla="*/ 0 h 1360193"/>
                <a:gd name="connsiteX2" fmla="*/ 1921531 w 2148234"/>
                <a:gd name="connsiteY2" fmla="*/ 0 h 1360193"/>
                <a:gd name="connsiteX3" fmla="*/ 2148234 w 2148234"/>
                <a:gd name="connsiteY3" fmla="*/ 226703 h 1360193"/>
                <a:gd name="connsiteX4" fmla="*/ 2148234 w 2148234"/>
                <a:gd name="connsiteY4" fmla="*/ 1133490 h 1360193"/>
                <a:gd name="connsiteX5" fmla="*/ 1921531 w 2148234"/>
                <a:gd name="connsiteY5" fmla="*/ 1360193 h 1360193"/>
                <a:gd name="connsiteX6" fmla="*/ 226703 w 2148234"/>
                <a:gd name="connsiteY6" fmla="*/ 1360193 h 1360193"/>
                <a:gd name="connsiteX7" fmla="*/ 0 w 2148234"/>
                <a:gd name="connsiteY7" fmla="*/ 1133490 h 1360193"/>
                <a:gd name="connsiteX8" fmla="*/ 0 w 2148234"/>
                <a:gd name="connsiteY8" fmla="*/ 226703 h 1360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48234" h="1360193">
                  <a:moveTo>
                    <a:pt x="0" y="226703"/>
                  </a:moveTo>
                  <a:cubicBezTo>
                    <a:pt x="0" y="101498"/>
                    <a:pt x="101498" y="0"/>
                    <a:pt x="226703" y="0"/>
                  </a:cubicBezTo>
                  <a:lnTo>
                    <a:pt x="1921531" y="0"/>
                  </a:lnTo>
                  <a:cubicBezTo>
                    <a:pt x="2046736" y="0"/>
                    <a:pt x="2148234" y="101498"/>
                    <a:pt x="2148234" y="226703"/>
                  </a:cubicBezTo>
                  <a:lnTo>
                    <a:pt x="2148234" y="1133490"/>
                  </a:lnTo>
                  <a:cubicBezTo>
                    <a:pt x="2148234" y="1258695"/>
                    <a:pt x="2046736" y="1360193"/>
                    <a:pt x="1921531" y="1360193"/>
                  </a:cubicBezTo>
                  <a:lnTo>
                    <a:pt x="226703" y="1360193"/>
                  </a:lnTo>
                  <a:cubicBezTo>
                    <a:pt x="101498" y="1360193"/>
                    <a:pt x="0" y="1258695"/>
                    <a:pt x="0" y="1133490"/>
                  </a:cubicBezTo>
                  <a:lnTo>
                    <a:pt x="0" y="226703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4979" tIns="134979" rIns="134979" bIns="134979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id-ID" sz="1800" kern="120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grpSp>
          <p:nvGrpSpPr>
            <p:cNvPr id="79" name="组合 78"/>
            <p:cNvGrpSpPr/>
            <p:nvPr/>
          </p:nvGrpSpPr>
          <p:grpSpPr>
            <a:xfrm>
              <a:off x="8380132" y="1906876"/>
              <a:ext cx="735772" cy="699880"/>
              <a:chOff x="4760915" y="138333"/>
              <a:chExt cx="801339" cy="758179"/>
            </a:xfrm>
            <a:solidFill>
              <a:sysClr val="window" lastClr="FFFFFF"/>
            </a:solidFill>
          </p:grpSpPr>
          <p:sp>
            <p:nvSpPr>
              <p:cNvPr id="80" name="Freeform 6"/>
              <p:cNvSpPr/>
              <p:nvPr/>
            </p:nvSpPr>
            <p:spPr bwMode="auto">
              <a:xfrm>
                <a:off x="4760915" y="218898"/>
                <a:ext cx="431601" cy="433040"/>
              </a:xfrm>
              <a:custGeom>
                <a:avLst/>
                <a:gdLst>
                  <a:gd name="T0" fmla="*/ 145 w 289"/>
                  <a:gd name="T1" fmla="*/ 0 h 289"/>
                  <a:gd name="T2" fmla="*/ 0 w 289"/>
                  <a:gd name="T3" fmla="*/ 145 h 289"/>
                  <a:gd name="T4" fmla="*/ 16 w 289"/>
                  <a:gd name="T5" fmla="*/ 210 h 289"/>
                  <a:gd name="T6" fmla="*/ 33 w 289"/>
                  <a:gd name="T7" fmla="*/ 216 h 289"/>
                  <a:gd name="T8" fmla="*/ 39 w 289"/>
                  <a:gd name="T9" fmla="*/ 199 h 289"/>
                  <a:gd name="T10" fmla="*/ 26 w 289"/>
                  <a:gd name="T11" fmla="*/ 145 h 289"/>
                  <a:gd name="T12" fmla="*/ 145 w 289"/>
                  <a:gd name="T13" fmla="*/ 26 h 289"/>
                  <a:gd name="T14" fmla="*/ 263 w 289"/>
                  <a:gd name="T15" fmla="*/ 145 h 289"/>
                  <a:gd name="T16" fmla="*/ 145 w 289"/>
                  <a:gd name="T17" fmla="*/ 263 h 289"/>
                  <a:gd name="T18" fmla="*/ 118 w 289"/>
                  <a:gd name="T19" fmla="*/ 260 h 289"/>
                  <a:gd name="T20" fmla="*/ 103 w 289"/>
                  <a:gd name="T21" fmla="*/ 270 h 289"/>
                  <a:gd name="T22" fmla="*/ 112 w 289"/>
                  <a:gd name="T23" fmla="*/ 285 h 289"/>
                  <a:gd name="T24" fmla="*/ 145 w 289"/>
                  <a:gd name="T25" fmla="*/ 289 h 289"/>
                  <a:gd name="T26" fmla="*/ 289 w 289"/>
                  <a:gd name="T27" fmla="*/ 145 h 289"/>
                  <a:gd name="T28" fmla="*/ 145 w 289"/>
                  <a:gd name="T29" fmla="*/ 0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89" h="289">
                    <a:moveTo>
                      <a:pt x="145" y="0"/>
                    </a:moveTo>
                    <a:cubicBezTo>
                      <a:pt x="65" y="0"/>
                      <a:pt x="0" y="65"/>
                      <a:pt x="0" y="145"/>
                    </a:cubicBezTo>
                    <a:cubicBezTo>
                      <a:pt x="0" y="167"/>
                      <a:pt x="6" y="190"/>
                      <a:pt x="16" y="210"/>
                    </a:cubicBezTo>
                    <a:cubicBezTo>
                      <a:pt x="19" y="217"/>
                      <a:pt x="27" y="219"/>
                      <a:pt x="33" y="216"/>
                    </a:cubicBezTo>
                    <a:cubicBezTo>
                      <a:pt x="40" y="213"/>
                      <a:pt x="42" y="205"/>
                      <a:pt x="39" y="199"/>
                    </a:cubicBezTo>
                    <a:cubicBezTo>
                      <a:pt x="30" y="182"/>
                      <a:pt x="26" y="163"/>
                      <a:pt x="26" y="145"/>
                    </a:cubicBezTo>
                    <a:cubicBezTo>
                      <a:pt x="26" y="79"/>
                      <a:pt x="79" y="26"/>
                      <a:pt x="145" y="26"/>
                    </a:cubicBezTo>
                    <a:cubicBezTo>
                      <a:pt x="210" y="26"/>
                      <a:pt x="263" y="79"/>
                      <a:pt x="263" y="145"/>
                    </a:cubicBezTo>
                    <a:cubicBezTo>
                      <a:pt x="263" y="210"/>
                      <a:pt x="210" y="263"/>
                      <a:pt x="145" y="263"/>
                    </a:cubicBezTo>
                    <a:cubicBezTo>
                      <a:pt x="136" y="263"/>
                      <a:pt x="127" y="262"/>
                      <a:pt x="118" y="260"/>
                    </a:cubicBezTo>
                    <a:cubicBezTo>
                      <a:pt x="111" y="258"/>
                      <a:pt x="104" y="263"/>
                      <a:pt x="103" y="270"/>
                    </a:cubicBezTo>
                    <a:cubicBezTo>
                      <a:pt x="101" y="277"/>
                      <a:pt x="105" y="283"/>
                      <a:pt x="112" y="285"/>
                    </a:cubicBezTo>
                    <a:cubicBezTo>
                      <a:pt x="123" y="287"/>
                      <a:pt x="134" y="289"/>
                      <a:pt x="145" y="289"/>
                    </a:cubicBezTo>
                    <a:cubicBezTo>
                      <a:pt x="224" y="289"/>
                      <a:pt x="289" y="224"/>
                      <a:pt x="289" y="145"/>
                    </a:cubicBezTo>
                    <a:cubicBezTo>
                      <a:pt x="289" y="65"/>
                      <a:pt x="224" y="0"/>
                      <a:pt x="14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81" name="Freeform 7"/>
              <p:cNvSpPr/>
              <p:nvPr/>
            </p:nvSpPr>
            <p:spPr bwMode="auto">
              <a:xfrm>
                <a:off x="4769547" y="359888"/>
                <a:ext cx="281979" cy="536624"/>
              </a:xfrm>
              <a:custGeom>
                <a:avLst/>
                <a:gdLst>
                  <a:gd name="T0" fmla="*/ 113 w 189"/>
                  <a:gd name="T1" fmla="*/ 87 h 358"/>
                  <a:gd name="T2" fmla="*/ 141 w 189"/>
                  <a:gd name="T3" fmla="*/ 96 h 358"/>
                  <a:gd name="T4" fmla="*/ 189 w 189"/>
                  <a:gd name="T5" fmla="*/ 48 h 358"/>
                  <a:gd name="T6" fmla="*/ 141 w 189"/>
                  <a:gd name="T7" fmla="*/ 0 h 358"/>
                  <a:gd name="T8" fmla="*/ 93 w 189"/>
                  <a:gd name="T9" fmla="*/ 48 h 358"/>
                  <a:gd name="T10" fmla="*/ 97 w 189"/>
                  <a:gd name="T11" fmla="*/ 67 h 358"/>
                  <a:gd name="T12" fmla="*/ 64 w 189"/>
                  <a:gd name="T13" fmla="*/ 108 h 358"/>
                  <a:gd name="T14" fmla="*/ 9 w 189"/>
                  <a:gd name="T15" fmla="*/ 342 h 358"/>
                  <a:gd name="T16" fmla="*/ 22 w 189"/>
                  <a:gd name="T17" fmla="*/ 358 h 358"/>
                  <a:gd name="T18" fmla="*/ 23 w 189"/>
                  <a:gd name="T19" fmla="*/ 358 h 358"/>
                  <a:gd name="T20" fmla="*/ 35 w 189"/>
                  <a:gd name="T21" fmla="*/ 340 h 358"/>
                  <a:gd name="T22" fmla="*/ 85 w 189"/>
                  <a:gd name="T23" fmla="*/ 125 h 358"/>
                  <a:gd name="T24" fmla="*/ 113 w 189"/>
                  <a:gd name="T25" fmla="*/ 87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89" h="358">
                    <a:moveTo>
                      <a:pt x="113" y="87"/>
                    </a:moveTo>
                    <a:cubicBezTo>
                      <a:pt x="121" y="92"/>
                      <a:pt x="131" y="96"/>
                      <a:pt x="141" y="96"/>
                    </a:cubicBezTo>
                    <a:cubicBezTo>
                      <a:pt x="167" y="96"/>
                      <a:pt x="189" y="74"/>
                      <a:pt x="189" y="48"/>
                    </a:cubicBezTo>
                    <a:cubicBezTo>
                      <a:pt x="189" y="21"/>
                      <a:pt x="167" y="0"/>
                      <a:pt x="141" y="0"/>
                    </a:cubicBezTo>
                    <a:cubicBezTo>
                      <a:pt x="114" y="0"/>
                      <a:pt x="93" y="21"/>
                      <a:pt x="93" y="48"/>
                    </a:cubicBezTo>
                    <a:cubicBezTo>
                      <a:pt x="93" y="55"/>
                      <a:pt x="94" y="61"/>
                      <a:pt x="97" y="67"/>
                    </a:cubicBezTo>
                    <a:cubicBezTo>
                      <a:pt x="87" y="78"/>
                      <a:pt x="75" y="91"/>
                      <a:pt x="64" y="108"/>
                    </a:cubicBezTo>
                    <a:cubicBezTo>
                      <a:pt x="34" y="153"/>
                      <a:pt x="0" y="234"/>
                      <a:pt x="9" y="342"/>
                    </a:cubicBezTo>
                    <a:cubicBezTo>
                      <a:pt x="10" y="349"/>
                      <a:pt x="15" y="358"/>
                      <a:pt x="22" y="358"/>
                    </a:cubicBezTo>
                    <a:cubicBezTo>
                      <a:pt x="23" y="358"/>
                      <a:pt x="23" y="358"/>
                      <a:pt x="23" y="358"/>
                    </a:cubicBezTo>
                    <a:cubicBezTo>
                      <a:pt x="30" y="358"/>
                      <a:pt x="36" y="347"/>
                      <a:pt x="35" y="340"/>
                    </a:cubicBezTo>
                    <a:cubicBezTo>
                      <a:pt x="28" y="259"/>
                      <a:pt x="45" y="186"/>
                      <a:pt x="85" y="125"/>
                    </a:cubicBezTo>
                    <a:cubicBezTo>
                      <a:pt x="95" y="111"/>
                      <a:pt x="104" y="97"/>
                      <a:pt x="113" y="8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82" name="Freeform 8"/>
              <p:cNvSpPr/>
              <p:nvPr/>
            </p:nvSpPr>
            <p:spPr bwMode="auto">
              <a:xfrm>
                <a:off x="5234237" y="138333"/>
                <a:ext cx="277664" cy="261838"/>
              </a:xfrm>
              <a:custGeom>
                <a:avLst/>
                <a:gdLst>
                  <a:gd name="T0" fmla="*/ 96 w 187"/>
                  <a:gd name="T1" fmla="*/ 160 h 175"/>
                  <a:gd name="T2" fmla="*/ 65 w 187"/>
                  <a:gd name="T3" fmla="*/ 154 h 175"/>
                  <a:gd name="T4" fmla="*/ 33 w 187"/>
                  <a:gd name="T5" fmla="*/ 64 h 175"/>
                  <a:gd name="T6" fmla="*/ 122 w 187"/>
                  <a:gd name="T7" fmla="*/ 32 h 175"/>
                  <a:gd name="T8" fmla="*/ 154 w 187"/>
                  <a:gd name="T9" fmla="*/ 122 h 175"/>
                  <a:gd name="T10" fmla="*/ 146 w 187"/>
                  <a:gd name="T11" fmla="*/ 135 h 175"/>
                  <a:gd name="T12" fmla="*/ 147 w 187"/>
                  <a:gd name="T13" fmla="*/ 145 h 175"/>
                  <a:gd name="T14" fmla="*/ 158 w 187"/>
                  <a:gd name="T15" fmla="*/ 144 h 175"/>
                  <a:gd name="T16" fmla="*/ 167 w 187"/>
                  <a:gd name="T17" fmla="*/ 128 h 175"/>
                  <a:gd name="T18" fmla="*/ 129 w 187"/>
                  <a:gd name="T19" fmla="*/ 19 h 175"/>
                  <a:gd name="T20" fmla="*/ 20 w 187"/>
                  <a:gd name="T21" fmla="*/ 58 h 175"/>
                  <a:gd name="T22" fmla="*/ 58 w 187"/>
                  <a:gd name="T23" fmla="*/ 167 h 175"/>
                  <a:gd name="T24" fmla="*/ 96 w 187"/>
                  <a:gd name="T25" fmla="*/ 175 h 175"/>
                  <a:gd name="T26" fmla="*/ 103 w 187"/>
                  <a:gd name="T27" fmla="*/ 167 h 175"/>
                  <a:gd name="T28" fmla="*/ 96 w 187"/>
                  <a:gd name="T29" fmla="*/ 160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87" h="175">
                    <a:moveTo>
                      <a:pt x="96" y="160"/>
                    </a:moveTo>
                    <a:cubicBezTo>
                      <a:pt x="85" y="161"/>
                      <a:pt x="74" y="158"/>
                      <a:pt x="65" y="154"/>
                    </a:cubicBezTo>
                    <a:cubicBezTo>
                      <a:pt x="31" y="138"/>
                      <a:pt x="17" y="98"/>
                      <a:pt x="33" y="64"/>
                    </a:cubicBezTo>
                    <a:cubicBezTo>
                      <a:pt x="49" y="31"/>
                      <a:pt x="89" y="16"/>
                      <a:pt x="122" y="32"/>
                    </a:cubicBezTo>
                    <a:cubicBezTo>
                      <a:pt x="156" y="48"/>
                      <a:pt x="170" y="88"/>
                      <a:pt x="154" y="122"/>
                    </a:cubicBezTo>
                    <a:cubicBezTo>
                      <a:pt x="152" y="126"/>
                      <a:pt x="149" y="131"/>
                      <a:pt x="146" y="135"/>
                    </a:cubicBezTo>
                    <a:cubicBezTo>
                      <a:pt x="144" y="138"/>
                      <a:pt x="144" y="143"/>
                      <a:pt x="147" y="145"/>
                    </a:cubicBezTo>
                    <a:cubicBezTo>
                      <a:pt x="151" y="148"/>
                      <a:pt x="155" y="147"/>
                      <a:pt x="158" y="144"/>
                    </a:cubicBezTo>
                    <a:cubicBezTo>
                      <a:pt x="161" y="139"/>
                      <a:pt x="165" y="134"/>
                      <a:pt x="167" y="128"/>
                    </a:cubicBezTo>
                    <a:cubicBezTo>
                      <a:pt x="187" y="87"/>
                      <a:pt x="170" y="38"/>
                      <a:pt x="129" y="19"/>
                    </a:cubicBezTo>
                    <a:cubicBezTo>
                      <a:pt x="88" y="0"/>
                      <a:pt x="39" y="17"/>
                      <a:pt x="20" y="58"/>
                    </a:cubicBezTo>
                    <a:cubicBezTo>
                      <a:pt x="0" y="99"/>
                      <a:pt x="18" y="148"/>
                      <a:pt x="58" y="167"/>
                    </a:cubicBezTo>
                    <a:cubicBezTo>
                      <a:pt x="70" y="173"/>
                      <a:pt x="83" y="175"/>
                      <a:pt x="96" y="175"/>
                    </a:cubicBezTo>
                    <a:cubicBezTo>
                      <a:pt x="100" y="175"/>
                      <a:pt x="103" y="171"/>
                      <a:pt x="103" y="167"/>
                    </a:cubicBezTo>
                    <a:cubicBezTo>
                      <a:pt x="103" y="163"/>
                      <a:pt x="100" y="160"/>
                      <a:pt x="96" y="1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83" name="Freeform 9"/>
              <p:cNvSpPr/>
              <p:nvPr/>
            </p:nvSpPr>
            <p:spPr bwMode="auto">
              <a:xfrm>
                <a:off x="5326312" y="227530"/>
                <a:ext cx="235942" cy="256083"/>
              </a:xfrm>
              <a:custGeom>
                <a:avLst/>
                <a:gdLst>
                  <a:gd name="T0" fmla="*/ 152 w 158"/>
                  <a:gd name="T1" fmla="*/ 156 h 171"/>
                  <a:gd name="T2" fmla="*/ 56 w 158"/>
                  <a:gd name="T3" fmla="*/ 78 h 171"/>
                  <a:gd name="T4" fmla="*/ 44 w 158"/>
                  <a:gd name="T5" fmla="*/ 55 h 171"/>
                  <a:gd name="T6" fmla="*/ 55 w 158"/>
                  <a:gd name="T7" fmla="*/ 43 h 171"/>
                  <a:gd name="T8" fmla="*/ 42 w 158"/>
                  <a:gd name="T9" fmla="*/ 7 h 171"/>
                  <a:gd name="T10" fmla="*/ 6 w 158"/>
                  <a:gd name="T11" fmla="*/ 20 h 171"/>
                  <a:gd name="T12" fmla="*/ 19 w 158"/>
                  <a:gd name="T13" fmla="*/ 56 h 171"/>
                  <a:gd name="T14" fmla="*/ 30 w 158"/>
                  <a:gd name="T15" fmla="*/ 58 h 171"/>
                  <a:gd name="T16" fmla="*/ 43 w 158"/>
                  <a:gd name="T17" fmla="*/ 85 h 171"/>
                  <a:gd name="T18" fmla="*/ 147 w 158"/>
                  <a:gd name="T19" fmla="*/ 169 h 171"/>
                  <a:gd name="T20" fmla="*/ 157 w 158"/>
                  <a:gd name="T21" fmla="*/ 166 h 171"/>
                  <a:gd name="T22" fmla="*/ 157 w 158"/>
                  <a:gd name="T23" fmla="*/ 165 h 171"/>
                  <a:gd name="T24" fmla="*/ 152 w 158"/>
                  <a:gd name="T25" fmla="*/ 156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8" h="171">
                    <a:moveTo>
                      <a:pt x="152" y="156"/>
                    </a:moveTo>
                    <a:cubicBezTo>
                      <a:pt x="109" y="140"/>
                      <a:pt x="77" y="114"/>
                      <a:pt x="56" y="78"/>
                    </a:cubicBezTo>
                    <a:cubicBezTo>
                      <a:pt x="51" y="70"/>
                      <a:pt x="47" y="62"/>
                      <a:pt x="44" y="55"/>
                    </a:cubicBezTo>
                    <a:cubicBezTo>
                      <a:pt x="49" y="52"/>
                      <a:pt x="53" y="48"/>
                      <a:pt x="55" y="43"/>
                    </a:cubicBezTo>
                    <a:cubicBezTo>
                      <a:pt x="61" y="29"/>
                      <a:pt x="56" y="13"/>
                      <a:pt x="42" y="7"/>
                    </a:cubicBezTo>
                    <a:cubicBezTo>
                      <a:pt x="29" y="0"/>
                      <a:pt x="13" y="6"/>
                      <a:pt x="6" y="20"/>
                    </a:cubicBezTo>
                    <a:cubicBezTo>
                      <a:pt x="0" y="33"/>
                      <a:pt x="5" y="49"/>
                      <a:pt x="19" y="56"/>
                    </a:cubicBezTo>
                    <a:cubicBezTo>
                      <a:pt x="23" y="57"/>
                      <a:pt x="26" y="58"/>
                      <a:pt x="30" y="58"/>
                    </a:cubicBezTo>
                    <a:cubicBezTo>
                      <a:pt x="33" y="66"/>
                      <a:pt x="37" y="75"/>
                      <a:pt x="43" y="85"/>
                    </a:cubicBezTo>
                    <a:cubicBezTo>
                      <a:pt x="58" y="112"/>
                      <a:pt x="89" y="148"/>
                      <a:pt x="147" y="169"/>
                    </a:cubicBezTo>
                    <a:cubicBezTo>
                      <a:pt x="151" y="171"/>
                      <a:pt x="155" y="169"/>
                      <a:pt x="157" y="166"/>
                    </a:cubicBezTo>
                    <a:cubicBezTo>
                      <a:pt x="157" y="165"/>
                      <a:pt x="157" y="165"/>
                      <a:pt x="157" y="165"/>
                    </a:cubicBezTo>
                    <a:cubicBezTo>
                      <a:pt x="158" y="161"/>
                      <a:pt x="156" y="157"/>
                      <a:pt x="152" y="15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</p:grpSp>
      <p:sp>
        <p:nvSpPr>
          <p:cNvPr id="106" name="任意多边形 105"/>
          <p:cNvSpPr/>
          <p:nvPr/>
        </p:nvSpPr>
        <p:spPr>
          <a:xfrm>
            <a:off x="1055440" y="332656"/>
            <a:ext cx="2592288" cy="396000"/>
          </a:xfrm>
          <a:custGeom>
            <a:avLst/>
            <a:gdLst>
              <a:gd name="connsiteX0" fmla="*/ 0 w 1769273"/>
              <a:gd name="connsiteY0" fmla="*/ 0 h 1008112"/>
              <a:gd name="connsiteX1" fmla="*/ 1517245 w 1769273"/>
              <a:gd name="connsiteY1" fmla="*/ 0 h 1008112"/>
              <a:gd name="connsiteX2" fmla="*/ 1769273 w 1769273"/>
              <a:gd name="connsiteY2" fmla="*/ 235226 h 1008112"/>
              <a:gd name="connsiteX3" fmla="*/ 1769273 w 1769273"/>
              <a:gd name="connsiteY3" fmla="*/ 772886 h 1008112"/>
              <a:gd name="connsiteX4" fmla="*/ 1517245 w 1769273"/>
              <a:gd name="connsiteY4" fmla="*/ 1008112 h 1008112"/>
              <a:gd name="connsiteX5" fmla="*/ 0 w 1769273"/>
              <a:gd name="connsiteY5" fmla="*/ 1008112 h 1008112"/>
              <a:gd name="connsiteX6" fmla="*/ 252028 w 1769273"/>
              <a:gd name="connsiteY6" fmla="*/ 772886 h 1008112"/>
              <a:gd name="connsiteX7" fmla="*/ 252028 w 1769273"/>
              <a:gd name="connsiteY7" fmla="*/ 235226 h 1008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69273" h="1008112">
                <a:moveTo>
                  <a:pt x="0" y="0"/>
                </a:moveTo>
                <a:lnTo>
                  <a:pt x="1517245" y="0"/>
                </a:lnTo>
                <a:lnTo>
                  <a:pt x="1769273" y="235226"/>
                </a:lnTo>
                <a:lnTo>
                  <a:pt x="1769273" y="772886"/>
                </a:lnTo>
                <a:lnTo>
                  <a:pt x="1517245" y="1008112"/>
                </a:lnTo>
                <a:lnTo>
                  <a:pt x="0" y="1008112"/>
                </a:lnTo>
                <a:lnTo>
                  <a:pt x="252028" y="772886"/>
                </a:lnTo>
                <a:lnTo>
                  <a:pt x="252028" y="235226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400" dirty="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Section Five</a:t>
            </a:r>
            <a:endParaRPr lang="zh-CN" altLang="en-US" sz="2400" dirty="0">
              <a:solidFill>
                <a:srgbClr val="4D4D4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0" name="任意多边形 119"/>
          <p:cNvSpPr/>
          <p:nvPr/>
        </p:nvSpPr>
        <p:spPr>
          <a:xfrm>
            <a:off x="4871864" y="332656"/>
            <a:ext cx="3672408" cy="396000"/>
          </a:xfrm>
          <a:custGeom>
            <a:avLst/>
            <a:gdLst>
              <a:gd name="connsiteX0" fmla="*/ 0 w 1769273"/>
              <a:gd name="connsiteY0" fmla="*/ 0 h 1008112"/>
              <a:gd name="connsiteX1" fmla="*/ 1517245 w 1769273"/>
              <a:gd name="connsiteY1" fmla="*/ 0 h 1008112"/>
              <a:gd name="connsiteX2" fmla="*/ 1769273 w 1769273"/>
              <a:gd name="connsiteY2" fmla="*/ 235226 h 1008112"/>
              <a:gd name="connsiteX3" fmla="*/ 1769273 w 1769273"/>
              <a:gd name="connsiteY3" fmla="*/ 772886 h 1008112"/>
              <a:gd name="connsiteX4" fmla="*/ 1517245 w 1769273"/>
              <a:gd name="connsiteY4" fmla="*/ 1008112 h 1008112"/>
              <a:gd name="connsiteX5" fmla="*/ 0 w 1769273"/>
              <a:gd name="connsiteY5" fmla="*/ 1008112 h 1008112"/>
              <a:gd name="connsiteX6" fmla="*/ 252028 w 1769273"/>
              <a:gd name="connsiteY6" fmla="*/ 772886 h 1008112"/>
              <a:gd name="connsiteX7" fmla="*/ 252028 w 1769273"/>
              <a:gd name="connsiteY7" fmla="*/ 235226 h 1008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69273" h="1008112">
                <a:moveTo>
                  <a:pt x="0" y="0"/>
                </a:moveTo>
                <a:lnTo>
                  <a:pt x="1517245" y="0"/>
                </a:lnTo>
                <a:lnTo>
                  <a:pt x="1769273" y="235226"/>
                </a:lnTo>
                <a:lnTo>
                  <a:pt x="1769273" y="772886"/>
                </a:lnTo>
                <a:lnTo>
                  <a:pt x="1517245" y="1008112"/>
                </a:lnTo>
                <a:lnTo>
                  <a:pt x="0" y="1008112"/>
                </a:lnTo>
                <a:lnTo>
                  <a:pt x="252028" y="772886"/>
                </a:lnTo>
                <a:lnTo>
                  <a:pt x="252028" y="235226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b="1" dirty="0">
                <a:solidFill>
                  <a:schemeClr val="tx1"/>
                </a:solidFill>
                <a:sym typeface="+mn-ea"/>
              </a:rPr>
              <a:t>Unit 5:  Shapes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random/>
      </p:transition>
    </mc:Choice>
    <mc:Fallback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" grpId="0" animBg="1"/>
      <p:bldP spid="12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1" cstate="print">
            <a:alphaModFix amt="12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任意多边形 27"/>
          <p:cNvSpPr/>
          <p:nvPr/>
        </p:nvSpPr>
        <p:spPr>
          <a:xfrm>
            <a:off x="-456728" y="836712"/>
            <a:ext cx="12648728" cy="432048"/>
          </a:xfrm>
          <a:custGeom>
            <a:avLst/>
            <a:gdLst>
              <a:gd name="connsiteX0" fmla="*/ 0 w 3752850"/>
              <a:gd name="connsiteY0" fmla="*/ 285750 h 285750"/>
              <a:gd name="connsiteX1" fmla="*/ 3752850 w 3752850"/>
              <a:gd name="connsiteY1" fmla="*/ 285750 h 285750"/>
              <a:gd name="connsiteX2" fmla="*/ 3467100 w 3752850"/>
              <a:gd name="connsiteY2" fmla="*/ 0 h 285750"/>
              <a:gd name="connsiteX3" fmla="*/ 19050 w 3752850"/>
              <a:gd name="connsiteY3" fmla="*/ 0 h 285750"/>
              <a:gd name="connsiteX4" fmla="*/ 0 w 3752850"/>
              <a:gd name="connsiteY4" fmla="*/ 285750 h 285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52850" h="285750">
                <a:moveTo>
                  <a:pt x="0" y="285750"/>
                </a:moveTo>
                <a:lnTo>
                  <a:pt x="3752850" y="285750"/>
                </a:lnTo>
                <a:lnTo>
                  <a:pt x="3467100" y="0"/>
                </a:lnTo>
                <a:lnTo>
                  <a:pt x="19050" y="0"/>
                </a:lnTo>
                <a:lnTo>
                  <a:pt x="0" y="28575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0" name="任意多边形 29"/>
          <p:cNvSpPr/>
          <p:nvPr/>
        </p:nvSpPr>
        <p:spPr>
          <a:xfrm>
            <a:off x="-36512" y="682054"/>
            <a:ext cx="12228512" cy="442689"/>
          </a:xfrm>
          <a:custGeom>
            <a:avLst/>
            <a:gdLst>
              <a:gd name="connsiteX0" fmla="*/ 0 w 3752850"/>
              <a:gd name="connsiteY0" fmla="*/ 285750 h 285750"/>
              <a:gd name="connsiteX1" fmla="*/ 3752850 w 3752850"/>
              <a:gd name="connsiteY1" fmla="*/ 285750 h 285750"/>
              <a:gd name="connsiteX2" fmla="*/ 3467100 w 3752850"/>
              <a:gd name="connsiteY2" fmla="*/ 0 h 285750"/>
              <a:gd name="connsiteX3" fmla="*/ 19050 w 3752850"/>
              <a:gd name="connsiteY3" fmla="*/ 0 h 285750"/>
              <a:gd name="connsiteX4" fmla="*/ 0 w 3752850"/>
              <a:gd name="connsiteY4" fmla="*/ 285750 h 285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52850" h="285750">
                <a:moveTo>
                  <a:pt x="0" y="285750"/>
                </a:moveTo>
                <a:lnTo>
                  <a:pt x="3752850" y="285750"/>
                </a:lnTo>
                <a:lnTo>
                  <a:pt x="3467100" y="0"/>
                </a:lnTo>
                <a:lnTo>
                  <a:pt x="19050" y="0"/>
                </a:lnTo>
                <a:lnTo>
                  <a:pt x="0" y="28575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-36512" y="-76745"/>
            <a:ext cx="35123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zh-CN" altLang="en-US" sz="44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127448" y="395372"/>
            <a:ext cx="2241811" cy="369332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>
            <a:defPPr>
              <a:defRPr lang="zh-CN"/>
            </a:defPPr>
            <a:lvl1pPr algn="ctr">
              <a:defRPr>
                <a:solidFill>
                  <a:schemeClr val="lt1"/>
                </a:solidFill>
                <a:latin typeface="+mn-lt"/>
                <a:ea typeface="+mn-ea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</a:defRPr>
            </a:lvl9pPr>
          </a:lstStyle>
          <a:p>
            <a:pPr>
              <a:defRPr/>
            </a:pPr>
            <a:r>
              <a:rPr lang="en-US" altLang="zh-CN" kern="0" dirty="0">
                <a:solidFill>
                  <a:prstClr val="white">
                    <a:lumMod val="65000"/>
                  </a:prstClr>
                </a:solidFill>
              </a:rPr>
              <a:t>CONTENTS</a:t>
            </a:r>
            <a:endParaRPr lang="en-US" altLang="zh-CN" kern="0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86" name="矩形 85"/>
          <p:cNvSpPr/>
          <p:nvPr/>
        </p:nvSpPr>
        <p:spPr>
          <a:xfrm>
            <a:off x="8832304" y="188640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7" name="任意多边形 86"/>
          <p:cNvSpPr/>
          <p:nvPr/>
        </p:nvSpPr>
        <p:spPr>
          <a:xfrm>
            <a:off x="0" y="692696"/>
            <a:ext cx="3960440" cy="396000"/>
          </a:xfrm>
          <a:custGeom>
            <a:avLst/>
            <a:gdLst>
              <a:gd name="connsiteX0" fmla="*/ 0 w 1769273"/>
              <a:gd name="connsiteY0" fmla="*/ 0 h 1008112"/>
              <a:gd name="connsiteX1" fmla="*/ 1517245 w 1769273"/>
              <a:gd name="connsiteY1" fmla="*/ 0 h 1008112"/>
              <a:gd name="connsiteX2" fmla="*/ 1769273 w 1769273"/>
              <a:gd name="connsiteY2" fmla="*/ 235226 h 1008112"/>
              <a:gd name="connsiteX3" fmla="*/ 1769273 w 1769273"/>
              <a:gd name="connsiteY3" fmla="*/ 772886 h 1008112"/>
              <a:gd name="connsiteX4" fmla="*/ 1517245 w 1769273"/>
              <a:gd name="connsiteY4" fmla="*/ 1008112 h 1008112"/>
              <a:gd name="connsiteX5" fmla="*/ 0 w 1769273"/>
              <a:gd name="connsiteY5" fmla="*/ 1008112 h 1008112"/>
              <a:gd name="connsiteX6" fmla="*/ 252028 w 1769273"/>
              <a:gd name="connsiteY6" fmla="*/ 772886 h 1008112"/>
              <a:gd name="connsiteX7" fmla="*/ 252028 w 1769273"/>
              <a:gd name="connsiteY7" fmla="*/ 235226 h 1008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69273" h="1008112">
                <a:moveTo>
                  <a:pt x="0" y="0"/>
                </a:moveTo>
                <a:lnTo>
                  <a:pt x="1517245" y="0"/>
                </a:lnTo>
                <a:lnTo>
                  <a:pt x="1769273" y="235226"/>
                </a:lnTo>
                <a:lnTo>
                  <a:pt x="1769273" y="772886"/>
                </a:lnTo>
                <a:lnTo>
                  <a:pt x="1517245" y="1008112"/>
                </a:lnTo>
                <a:lnTo>
                  <a:pt x="0" y="1008112"/>
                </a:lnTo>
                <a:lnTo>
                  <a:pt x="252028" y="772886"/>
                </a:lnTo>
                <a:lnTo>
                  <a:pt x="252028" y="235226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en-US" altLang="zh-CN" b="1" dirty="0">
                <a:solidFill>
                  <a:schemeClr val="tx1"/>
                </a:solidFill>
                <a:sym typeface="+mn-ea"/>
              </a:rPr>
              <a:t>Unit 6:  Animals</a:t>
            </a:r>
            <a:endParaRPr lang="zh-CN" altLang="en-US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71755" y="1917065"/>
            <a:ext cx="12072620" cy="4464050"/>
            <a:chOff x="113" y="3019"/>
            <a:chExt cx="19012" cy="7030"/>
          </a:xfrm>
        </p:grpSpPr>
        <p:grpSp>
          <p:nvGrpSpPr>
            <p:cNvPr id="15" name="组合 14"/>
            <p:cNvGrpSpPr/>
            <p:nvPr/>
          </p:nvGrpSpPr>
          <p:grpSpPr>
            <a:xfrm>
              <a:off x="4906" y="3125"/>
              <a:ext cx="2917" cy="2916"/>
              <a:chOff x="3617767" y="1552534"/>
              <a:chExt cx="1852274" cy="1851387"/>
            </a:xfrm>
          </p:grpSpPr>
          <p:sp>
            <p:nvSpPr>
              <p:cNvPr id="16" name="Rounded Rectangle 4"/>
              <p:cNvSpPr/>
              <p:nvPr/>
            </p:nvSpPr>
            <p:spPr>
              <a:xfrm>
                <a:off x="3617767" y="1552534"/>
                <a:ext cx="1841077" cy="1851387"/>
              </a:xfrm>
              <a:prstGeom prst="roundRect">
                <a:avLst>
                  <a:gd name="adj" fmla="val 50000"/>
                </a:avLst>
              </a:prstGeom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lIns="121505" tIns="60753" rIns="121505" bIns="60753" rtlCol="0" anchor="ctr"/>
              <a:lstStyle/>
              <a:p>
                <a:pPr algn="ctr"/>
                <a:endParaRPr lang="en-US" dirty="0">
                  <a:latin typeface="Roboto condensed"/>
                  <a:cs typeface="Roboto condensed"/>
                </a:endParaRPr>
              </a:p>
            </p:txBody>
          </p:sp>
          <p:sp>
            <p:nvSpPr>
              <p:cNvPr id="17" name="TextBox 5"/>
              <p:cNvSpPr txBox="1"/>
              <p:nvPr/>
            </p:nvSpPr>
            <p:spPr>
              <a:xfrm>
                <a:off x="3719736" y="1915399"/>
                <a:ext cx="1750305" cy="984467"/>
              </a:xfrm>
              <a:prstGeom prst="rect">
                <a:avLst/>
              </a:prstGeom>
              <a:noFill/>
            </p:spPr>
            <p:txBody>
              <a:bodyPr wrap="square" lIns="121505" tIns="60753" rIns="121505" bIns="60753" rtlCol="0">
                <a:spAutoFit/>
              </a:bodyPr>
              <a:lstStyle/>
              <a:p>
                <a:pPr lvl="0" algn="ctr"/>
                <a:r>
                  <a:rPr lang="en-US" altLang="ko-KR" sz="2800" b="1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Roboto condensed"/>
                  </a:rPr>
                  <a:t>Section  Three</a:t>
                </a:r>
                <a:endParaRPr lang="ko-KR" altLang="en-US" sz="2800" b="1" dirty="0">
                  <a:solidFill>
                    <a:srgbClr val="FFFFFF"/>
                  </a:solidFill>
                  <a:latin typeface="微软雅黑" panose="020B0503020204020204" pitchFamily="34" charset="-122"/>
                  <a:cs typeface="Roboto condensed"/>
                </a:endParaRPr>
              </a:p>
            </p:txBody>
          </p:sp>
        </p:grpSp>
        <p:grpSp>
          <p:nvGrpSpPr>
            <p:cNvPr id="18" name="组合 17"/>
            <p:cNvGrpSpPr/>
            <p:nvPr/>
          </p:nvGrpSpPr>
          <p:grpSpPr>
            <a:xfrm>
              <a:off x="572" y="3621"/>
              <a:ext cx="3340" cy="3398"/>
              <a:chOff x="863947" y="1747313"/>
              <a:chExt cx="2265375" cy="2278061"/>
            </a:xfrm>
            <a:gradFill>
              <a:gsLst>
                <a:gs pos="0">
                  <a:schemeClr val="accent6">
                    <a:shade val="51000"/>
                    <a:satMod val="130000"/>
                  </a:schemeClr>
                </a:gs>
                <a:gs pos="80000">
                  <a:schemeClr val="accent6">
                    <a:shade val="93000"/>
                    <a:satMod val="130000"/>
                  </a:schemeClr>
                </a:gs>
                <a:gs pos="100000">
                  <a:schemeClr val="accent6">
                    <a:shade val="94000"/>
                    <a:satMod val="135000"/>
                  </a:schemeClr>
                </a:gs>
              </a:gsLst>
              <a:lin ang="16200000" scaled="0"/>
            </a:gradFill>
          </p:grpSpPr>
          <p:sp>
            <p:nvSpPr>
              <p:cNvPr id="19" name="Rounded Rectangle 9"/>
              <p:cNvSpPr/>
              <p:nvPr/>
            </p:nvSpPr>
            <p:spPr>
              <a:xfrm>
                <a:off x="863947" y="1747313"/>
                <a:ext cx="2265375" cy="2278061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lIns="121505" tIns="60753" rIns="121505" bIns="60753" rtlCol="0" anchor="ctr"/>
              <a:lstStyle/>
              <a:p>
                <a:pPr algn="ctr"/>
                <a:endParaRPr lang="en-US" dirty="0">
                  <a:latin typeface="Roboto condensed"/>
                  <a:cs typeface="Roboto condensed"/>
                </a:endParaRPr>
              </a:p>
            </p:txBody>
          </p:sp>
          <p:sp>
            <p:nvSpPr>
              <p:cNvPr id="20" name="텍스트 개체 틀 2"/>
              <p:cNvSpPr txBox="1"/>
              <p:nvPr/>
            </p:nvSpPr>
            <p:spPr>
              <a:xfrm>
                <a:off x="978797" y="2275439"/>
                <a:ext cx="1853812" cy="1013764"/>
              </a:xfrm>
              <a:prstGeom prst="rect">
                <a:avLst/>
              </a:prstGeom>
              <a:grpFill/>
            </p:spPr>
            <p:txBody>
              <a:bodyPr vert="horz" lIns="121505" tIns="60753" rIns="121505" bIns="60753" rtlCol="0" anchor="t">
                <a:noAutofit/>
              </a:bodyPr>
              <a:lstStyle>
                <a:lvl1pPr marL="0" indent="0" algn="ctr" defTabSz="457200" rtl="0" eaLnBrk="1" latinLnBrk="0" hangingPunct="1">
                  <a:spcBef>
                    <a:spcPct val="20000"/>
                  </a:spcBef>
                  <a:buFont typeface="Arial" panose="020B0604020202020204"/>
                  <a:buNone/>
                  <a:defRPr sz="1000" kern="1200" baseline="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Rockwell"/>
                  </a:defRPr>
                </a:lvl1pPr>
                <a:lvl2pPr marL="742950" indent="-28575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ko-KR" sz="2800" b="1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Roboto condensed"/>
                  </a:rPr>
                  <a:t>Section One</a:t>
                </a:r>
                <a:endParaRPr lang="en-US" altLang="ko-KR" sz="2800" b="1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Roboto condensed"/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>
              <a:off x="7174" y="3819"/>
              <a:ext cx="3568" cy="3587"/>
              <a:chOff x="5057837" y="1992903"/>
              <a:chExt cx="2265375" cy="2278061"/>
            </a:xfrm>
          </p:grpSpPr>
          <p:sp>
            <p:nvSpPr>
              <p:cNvPr id="22" name="Rounded Rectangle 13"/>
              <p:cNvSpPr/>
              <p:nvPr/>
            </p:nvSpPr>
            <p:spPr>
              <a:xfrm>
                <a:off x="5057837" y="1992903"/>
                <a:ext cx="2265375" cy="2278061"/>
              </a:xfrm>
              <a:prstGeom prst="roundRect">
                <a:avLst>
                  <a:gd name="adj" fmla="val 50000"/>
                </a:avLst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lIns="121505" tIns="60753" rIns="121505" bIns="60753" rtlCol="0" anchor="ctr"/>
              <a:lstStyle/>
              <a:p>
                <a:pPr algn="ctr"/>
                <a:endParaRPr lang="en-US" dirty="0">
                  <a:latin typeface="Roboto condensed"/>
                  <a:cs typeface="Roboto condensed"/>
                </a:endParaRPr>
              </a:p>
            </p:txBody>
          </p:sp>
          <p:sp>
            <p:nvSpPr>
              <p:cNvPr id="23" name="TextBox 15"/>
              <p:cNvSpPr txBox="1"/>
              <p:nvPr/>
            </p:nvSpPr>
            <p:spPr>
              <a:xfrm>
                <a:off x="5375667" y="2707993"/>
                <a:ext cx="1605246" cy="982481"/>
              </a:xfrm>
              <a:prstGeom prst="rect">
                <a:avLst/>
              </a:prstGeom>
              <a:noFill/>
            </p:spPr>
            <p:txBody>
              <a:bodyPr wrap="square" lIns="121505" tIns="60753" rIns="121505" bIns="60753" rtlCol="0">
                <a:spAutoFit/>
              </a:bodyPr>
              <a:lstStyle/>
              <a:p>
                <a:pPr lvl="0" algn="ctr">
                  <a:buClrTx/>
                  <a:buSzTx/>
                  <a:buFontTx/>
                </a:pPr>
                <a:r>
                  <a:rPr lang="en-US" altLang="ko-KR" sz="2800" b="1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Roboto condensed"/>
                  </a:rPr>
                  <a:t>Section Four</a:t>
                </a:r>
                <a:endParaRPr lang="en-US" altLang="ko-KR" sz="28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Roboto condensed"/>
                </a:endParaRPr>
              </a:p>
            </p:txBody>
          </p:sp>
        </p:grpSp>
        <p:grpSp>
          <p:nvGrpSpPr>
            <p:cNvPr id="24" name="组合 23"/>
            <p:cNvGrpSpPr/>
            <p:nvPr/>
          </p:nvGrpSpPr>
          <p:grpSpPr>
            <a:xfrm>
              <a:off x="13925" y="3019"/>
              <a:ext cx="3329" cy="3347"/>
              <a:chOff x="9344365" y="1484784"/>
              <a:chExt cx="2113788" cy="2125625"/>
            </a:xfrm>
          </p:grpSpPr>
          <p:sp>
            <p:nvSpPr>
              <p:cNvPr id="25" name="Rounded Rectangle 18"/>
              <p:cNvSpPr/>
              <p:nvPr/>
            </p:nvSpPr>
            <p:spPr>
              <a:xfrm>
                <a:off x="9344365" y="1484784"/>
                <a:ext cx="2113788" cy="2125625"/>
              </a:xfrm>
              <a:prstGeom prst="roundRect">
                <a:avLst>
                  <a:gd name="adj" fmla="val 50000"/>
                </a:avLst>
              </a:prstGeom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lIns="121505" tIns="60753" rIns="121505" bIns="60753" rtlCol="0" anchor="ctr"/>
              <a:lstStyle/>
              <a:p>
                <a:pPr algn="ctr"/>
                <a:endParaRPr lang="en-US" dirty="0">
                  <a:latin typeface="Roboto condensed"/>
                  <a:cs typeface="Roboto condensed"/>
                </a:endParaRPr>
              </a:p>
            </p:txBody>
          </p:sp>
          <p:sp>
            <p:nvSpPr>
              <p:cNvPr id="31" name="TextBox 19"/>
              <p:cNvSpPr txBox="1"/>
              <p:nvPr/>
            </p:nvSpPr>
            <p:spPr>
              <a:xfrm>
                <a:off x="9636794" y="1854123"/>
                <a:ext cx="1643781" cy="984467"/>
              </a:xfrm>
              <a:prstGeom prst="rect">
                <a:avLst/>
              </a:prstGeom>
              <a:noFill/>
            </p:spPr>
            <p:txBody>
              <a:bodyPr wrap="square" lIns="121505" tIns="60753" rIns="121505" bIns="60753" rtlCol="0">
                <a:spAutoFit/>
              </a:bodyPr>
              <a:lstStyle/>
              <a:p>
                <a:pPr lvl="0" algn="ctr"/>
                <a:r>
                  <a:rPr lang="en-US" altLang="ko-KR" sz="2800" b="1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Roboto condensed"/>
                  </a:rPr>
                  <a:t>Section Seven</a:t>
                </a:r>
                <a:endParaRPr lang="ko-KR" altLang="en-US" sz="2800" b="1" dirty="0">
                  <a:solidFill>
                    <a:srgbClr val="FFFFFF"/>
                  </a:solidFill>
                  <a:latin typeface="微软雅黑" panose="020B0503020204020204" pitchFamily="34" charset="-122"/>
                  <a:cs typeface="Roboto condensed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9773" y="3019"/>
              <a:ext cx="2899" cy="2916"/>
              <a:chOff x="6708446" y="1484785"/>
              <a:chExt cx="1841077" cy="1851387"/>
            </a:xfrm>
          </p:grpSpPr>
          <p:sp>
            <p:nvSpPr>
              <p:cNvPr id="34" name="Rounded Rectangle 22"/>
              <p:cNvSpPr/>
              <p:nvPr/>
            </p:nvSpPr>
            <p:spPr>
              <a:xfrm>
                <a:off x="6708446" y="1484785"/>
                <a:ext cx="1841077" cy="1851387"/>
              </a:xfrm>
              <a:prstGeom prst="roundRect">
                <a:avLst>
                  <a:gd name="adj" fmla="val 50000"/>
                </a:avLst>
              </a:prstGeom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lIns="121505" tIns="60753" rIns="121505" bIns="60753" rtlCol="0" anchor="ctr"/>
              <a:lstStyle/>
              <a:p>
                <a:pPr algn="ctr"/>
                <a:endParaRPr lang="en-US" dirty="0">
                  <a:latin typeface="Roboto condensed"/>
                  <a:cs typeface="Roboto condensed"/>
                </a:endParaRPr>
              </a:p>
            </p:txBody>
          </p:sp>
          <p:sp>
            <p:nvSpPr>
              <p:cNvPr id="36" name="TextBox 23"/>
              <p:cNvSpPr txBox="1"/>
              <p:nvPr/>
            </p:nvSpPr>
            <p:spPr>
              <a:xfrm>
                <a:off x="6860310" y="1867036"/>
                <a:ext cx="1611954" cy="984467"/>
              </a:xfrm>
              <a:prstGeom prst="rect">
                <a:avLst/>
              </a:prstGeom>
              <a:noFill/>
            </p:spPr>
            <p:txBody>
              <a:bodyPr wrap="square" lIns="121505" tIns="60753" rIns="121505" bIns="60753" rtlCol="0">
                <a:spAutoFit/>
              </a:bodyPr>
              <a:lstStyle/>
              <a:p>
                <a:pPr lvl="0" algn="ctr"/>
                <a:r>
                  <a:rPr lang="en-US" altLang="ko-KR" sz="2800" b="1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Roboto condensed"/>
                  </a:rPr>
                  <a:t>Section Five</a:t>
                </a:r>
                <a:endParaRPr lang="ko-KR" altLang="en-US" sz="2800" b="1" dirty="0">
                  <a:solidFill>
                    <a:srgbClr val="FFFFFF"/>
                  </a:solidFill>
                  <a:latin typeface="微软雅黑" panose="020B0503020204020204" pitchFamily="34" charset="-122"/>
                  <a:cs typeface="Roboto condensed"/>
                </a:endParaRPr>
              </a:p>
            </p:txBody>
          </p:sp>
        </p:grpSp>
        <p:grpSp>
          <p:nvGrpSpPr>
            <p:cNvPr id="37" name="组合 36"/>
            <p:cNvGrpSpPr/>
            <p:nvPr/>
          </p:nvGrpSpPr>
          <p:grpSpPr>
            <a:xfrm>
              <a:off x="2124" y="6744"/>
              <a:ext cx="13601" cy="1779"/>
              <a:chOff x="1851283" y="3850132"/>
              <a:chExt cx="8636679" cy="1129598"/>
            </a:xfrm>
          </p:grpSpPr>
          <p:sp>
            <p:nvSpPr>
              <p:cNvPr id="38" name="Oval 31"/>
              <p:cNvSpPr/>
              <p:nvPr/>
            </p:nvSpPr>
            <p:spPr>
              <a:xfrm>
                <a:off x="8849522" y="4804488"/>
                <a:ext cx="171433" cy="175242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lIns="121505" tIns="60753" rIns="121505" bIns="60753" rtlCol="0" anchor="ctr"/>
              <a:lstStyle/>
              <a:p>
                <a:pPr algn="ctr"/>
                <a:endParaRPr lang="en-US" dirty="0">
                  <a:latin typeface="Roboto condensed"/>
                  <a:cs typeface="Roboto condensed"/>
                </a:endParaRPr>
              </a:p>
            </p:txBody>
          </p:sp>
          <p:sp>
            <p:nvSpPr>
              <p:cNvPr id="39" name="Oval 32"/>
              <p:cNvSpPr/>
              <p:nvPr/>
            </p:nvSpPr>
            <p:spPr>
              <a:xfrm>
                <a:off x="10316529" y="3937753"/>
                <a:ext cx="171433" cy="175242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lIns="121505" tIns="60753" rIns="121505" bIns="60753" rtlCol="0" anchor="ctr"/>
              <a:lstStyle/>
              <a:p>
                <a:pPr algn="ctr"/>
                <a:endParaRPr lang="en-US" dirty="0">
                  <a:latin typeface="Roboto condensed"/>
                  <a:cs typeface="Roboto condensed"/>
                </a:endParaRPr>
              </a:p>
            </p:txBody>
          </p:sp>
          <p:grpSp>
            <p:nvGrpSpPr>
              <p:cNvPr id="41" name="组合 6"/>
              <p:cNvGrpSpPr/>
              <p:nvPr/>
            </p:nvGrpSpPr>
            <p:grpSpPr>
              <a:xfrm>
                <a:off x="1851283" y="4270964"/>
                <a:ext cx="1560975" cy="708766"/>
                <a:chOff x="1851283" y="4270964"/>
                <a:chExt cx="1560975" cy="708766"/>
              </a:xfrm>
            </p:grpSpPr>
            <p:sp>
              <p:nvSpPr>
                <p:cNvPr id="44" name="Oval 26"/>
                <p:cNvSpPr/>
                <p:nvPr/>
              </p:nvSpPr>
              <p:spPr>
                <a:xfrm>
                  <a:off x="1851283" y="4270964"/>
                  <a:ext cx="171433" cy="175242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lIns="121505" tIns="60753" rIns="121505" bIns="60753" rtlCol="0" anchor="ctr"/>
                <a:lstStyle/>
                <a:p>
                  <a:pPr algn="ctr"/>
                  <a:endParaRPr lang="en-US" dirty="0">
                    <a:latin typeface="Roboto condensed"/>
                    <a:cs typeface="Roboto condensed"/>
                  </a:endParaRPr>
                </a:p>
              </p:txBody>
            </p:sp>
            <p:sp>
              <p:nvSpPr>
                <p:cNvPr id="45" name="Oval 27"/>
                <p:cNvSpPr/>
                <p:nvPr/>
              </p:nvSpPr>
              <p:spPr>
                <a:xfrm>
                  <a:off x="3240825" y="4804488"/>
                  <a:ext cx="171433" cy="175242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lIns="121505" tIns="60753" rIns="121505" bIns="60753" rtlCol="0" anchor="ctr"/>
                <a:lstStyle/>
                <a:p>
                  <a:pPr algn="ctr"/>
                  <a:endParaRPr lang="en-US" dirty="0">
                    <a:latin typeface="Roboto condensed"/>
                    <a:cs typeface="Roboto condensed"/>
                  </a:endParaRPr>
                </a:p>
              </p:txBody>
            </p:sp>
            <p:cxnSp>
              <p:nvCxnSpPr>
                <p:cNvPr id="48" name="Straight Connector 33"/>
                <p:cNvCxnSpPr>
                  <a:stCxn id="44" idx="6"/>
                  <a:endCxn id="45" idx="2"/>
                </p:cNvCxnSpPr>
                <p:nvPr/>
              </p:nvCxnSpPr>
              <p:spPr>
                <a:xfrm>
                  <a:off x="2022716" y="4358585"/>
                  <a:ext cx="1218109" cy="533524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</a:schemeClr>
                  </a:solidFill>
                  <a:prstDash val="sysDash"/>
                  <a:headEnd type="none" w="sm" len="sm"/>
                  <a:tailEnd type="triangle" w="sm" len="sm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9" name="组合 7"/>
              <p:cNvGrpSpPr/>
              <p:nvPr/>
            </p:nvGrpSpPr>
            <p:grpSpPr>
              <a:xfrm>
                <a:off x="3412258" y="4025374"/>
                <a:ext cx="1212691" cy="866735"/>
                <a:chOff x="3412258" y="4025374"/>
                <a:chExt cx="1212691" cy="866735"/>
              </a:xfrm>
            </p:grpSpPr>
            <p:sp>
              <p:nvSpPr>
                <p:cNvPr id="52" name="Oval 28"/>
                <p:cNvSpPr/>
                <p:nvPr/>
              </p:nvSpPr>
              <p:spPr>
                <a:xfrm>
                  <a:off x="4453516" y="4025374"/>
                  <a:ext cx="171433" cy="175242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lIns="121505" tIns="60753" rIns="121505" bIns="60753" rtlCol="0" anchor="ctr"/>
                <a:lstStyle/>
                <a:p>
                  <a:pPr algn="ctr"/>
                  <a:endParaRPr lang="en-US" dirty="0">
                    <a:latin typeface="Roboto condensed"/>
                    <a:cs typeface="Roboto condensed"/>
                  </a:endParaRPr>
                </a:p>
              </p:txBody>
            </p:sp>
            <p:cxnSp>
              <p:nvCxnSpPr>
                <p:cNvPr id="53" name="Straight Connector 34"/>
                <p:cNvCxnSpPr>
                  <a:stCxn id="45" idx="6"/>
                  <a:endCxn id="52" idx="2"/>
                </p:cNvCxnSpPr>
                <p:nvPr/>
              </p:nvCxnSpPr>
              <p:spPr>
                <a:xfrm flipV="1">
                  <a:off x="3412258" y="4112995"/>
                  <a:ext cx="1041258" cy="779114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</a:schemeClr>
                  </a:solidFill>
                  <a:prstDash val="sysDash"/>
                  <a:headEnd type="none" w="sm" len="sm"/>
                  <a:tailEnd type="triangle" w="sm" len="sm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6" name="组合 8"/>
              <p:cNvGrpSpPr/>
              <p:nvPr/>
            </p:nvGrpSpPr>
            <p:grpSpPr>
              <a:xfrm>
                <a:off x="4624950" y="4112996"/>
                <a:ext cx="1650607" cy="691492"/>
                <a:chOff x="4624950" y="4112996"/>
                <a:chExt cx="1650607" cy="691492"/>
              </a:xfrm>
            </p:grpSpPr>
            <p:sp>
              <p:nvSpPr>
                <p:cNvPr id="57" name="Oval 29"/>
                <p:cNvSpPr/>
                <p:nvPr/>
              </p:nvSpPr>
              <p:spPr>
                <a:xfrm>
                  <a:off x="6104124" y="4629246"/>
                  <a:ext cx="171433" cy="175242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lIns="121505" tIns="60753" rIns="121505" bIns="60753" rtlCol="0" anchor="ctr"/>
                <a:lstStyle/>
                <a:p>
                  <a:pPr algn="ctr"/>
                  <a:endParaRPr lang="en-US" dirty="0">
                    <a:latin typeface="Roboto condensed"/>
                    <a:cs typeface="Roboto condensed"/>
                  </a:endParaRPr>
                </a:p>
              </p:txBody>
            </p:sp>
            <p:cxnSp>
              <p:nvCxnSpPr>
                <p:cNvPr id="58" name="Straight Connector 35"/>
                <p:cNvCxnSpPr>
                  <a:stCxn id="52" idx="6"/>
                  <a:endCxn id="57" idx="2"/>
                </p:cNvCxnSpPr>
                <p:nvPr/>
              </p:nvCxnSpPr>
              <p:spPr>
                <a:xfrm>
                  <a:off x="4624950" y="4112996"/>
                  <a:ext cx="1479174" cy="603872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</a:schemeClr>
                  </a:solidFill>
                  <a:prstDash val="sysDash"/>
                  <a:headEnd type="none" w="sm" len="sm"/>
                  <a:tailEnd type="triangle" w="sm" len="sm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9" name="组合 9"/>
              <p:cNvGrpSpPr/>
              <p:nvPr/>
            </p:nvGrpSpPr>
            <p:grpSpPr>
              <a:xfrm>
                <a:off x="6275557" y="3850132"/>
                <a:ext cx="1440071" cy="866735"/>
                <a:chOff x="6275557" y="3850132"/>
                <a:chExt cx="1440071" cy="866735"/>
              </a:xfrm>
            </p:grpSpPr>
            <p:sp>
              <p:nvSpPr>
                <p:cNvPr id="78" name="Oval 30"/>
                <p:cNvSpPr/>
                <p:nvPr/>
              </p:nvSpPr>
              <p:spPr>
                <a:xfrm>
                  <a:off x="7544195" y="3850132"/>
                  <a:ext cx="171433" cy="175242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lIns="121505" tIns="60753" rIns="121505" bIns="60753" rtlCol="0" anchor="ctr"/>
                <a:lstStyle/>
                <a:p>
                  <a:pPr algn="ctr"/>
                  <a:endParaRPr lang="en-US" dirty="0">
                    <a:latin typeface="Roboto condensed"/>
                    <a:cs typeface="Roboto condensed"/>
                  </a:endParaRPr>
                </a:p>
              </p:txBody>
            </p:sp>
            <p:cxnSp>
              <p:nvCxnSpPr>
                <p:cNvPr id="80" name="Straight Connector 36"/>
                <p:cNvCxnSpPr>
                  <a:stCxn id="57" idx="6"/>
                  <a:endCxn id="78" idx="2"/>
                </p:cNvCxnSpPr>
                <p:nvPr/>
              </p:nvCxnSpPr>
              <p:spPr>
                <a:xfrm flipV="1">
                  <a:off x="6275557" y="3937753"/>
                  <a:ext cx="1268638" cy="779114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</a:schemeClr>
                  </a:solidFill>
                  <a:prstDash val="sysDash"/>
                  <a:headEnd type="none" w="sm" len="sm"/>
                  <a:tailEnd type="triangle" w="sm" len="sm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83" name="Straight Connector 37"/>
              <p:cNvCxnSpPr>
                <a:stCxn id="78" idx="6"/>
                <a:endCxn id="38" idx="2"/>
              </p:cNvCxnSpPr>
              <p:nvPr/>
            </p:nvCxnSpPr>
            <p:spPr>
              <a:xfrm>
                <a:off x="7715628" y="3937754"/>
                <a:ext cx="1133894" cy="954356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  <a:prstDash val="sysDash"/>
                <a:headEnd type="none" w="sm" len="sm"/>
                <a:tailEnd type="triangle" w="sm" len="sm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8" name="Straight Connector 38"/>
              <p:cNvCxnSpPr>
                <a:stCxn id="38" idx="6"/>
                <a:endCxn id="39" idx="2"/>
              </p:cNvCxnSpPr>
              <p:nvPr/>
            </p:nvCxnSpPr>
            <p:spPr>
              <a:xfrm flipV="1">
                <a:off x="9020956" y="4025374"/>
                <a:ext cx="1295573" cy="866735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  <a:prstDash val="sysDash"/>
                <a:headEnd type="none" w="sm" len="sm"/>
                <a:tailEnd type="triangle" w="sm" len="sm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89" name="TextBox 39"/>
            <p:cNvSpPr txBox="1"/>
            <p:nvPr/>
          </p:nvSpPr>
          <p:spPr>
            <a:xfrm>
              <a:off x="113" y="7806"/>
              <a:ext cx="3783" cy="99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>
              <a:defPPr>
                <a:defRPr lang="zh-CN"/>
              </a:defPPr>
              <a:lvl1pPr lvl="0" algn="ctr">
                <a:defRPr sz="1900" b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condensed"/>
                  <a:ea typeface="Roboto Light" pitchFamily="2" charset="0"/>
                  <a:cs typeface="Roboto condensed"/>
                </a:defRPr>
              </a:lvl1pPr>
            </a:lstStyle>
            <a:p>
              <a:r>
                <a:rPr lang="en-US" altLang="zh-CN" sz="2000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International Phonetic Symbols</a:t>
              </a:r>
              <a:endParaRPr lang="nb-NO" altLang="ko-KR" sz="2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0" name="TextBox 40"/>
            <p:cNvSpPr txBox="1"/>
            <p:nvPr/>
          </p:nvSpPr>
          <p:spPr>
            <a:xfrm>
              <a:off x="3479" y="8522"/>
              <a:ext cx="1936" cy="96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lvl="0" algn="ctr"/>
              <a:r>
                <a:rPr lang="en-US" altLang="zh-CN" sz="2000" b="1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Roboto condensed"/>
                </a:rPr>
                <a:t>Key Words</a:t>
              </a:r>
              <a:endParaRPr lang="nb-NO" altLang="ko-KR" sz="20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condensed"/>
              </a:endParaRPr>
            </a:p>
          </p:txBody>
        </p:sp>
        <p:sp>
          <p:nvSpPr>
            <p:cNvPr id="91" name="TextBox 41"/>
            <p:cNvSpPr txBox="1"/>
            <p:nvPr/>
          </p:nvSpPr>
          <p:spPr>
            <a:xfrm>
              <a:off x="5407" y="7487"/>
              <a:ext cx="2155" cy="975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lvl="0" algn="ctr"/>
              <a:r>
                <a:rPr lang="en-US" altLang="zh-CN" sz="2000" b="1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Roboto condensed"/>
                </a:rPr>
                <a:t>Key Sentences</a:t>
              </a:r>
              <a:endParaRPr lang="nb-NO" altLang="ko-KR" sz="20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condensed"/>
              </a:endParaRPr>
            </a:p>
          </p:txBody>
        </p:sp>
        <p:sp>
          <p:nvSpPr>
            <p:cNvPr id="92" name="TextBox 42"/>
            <p:cNvSpPr txBox="1"/>
            <p:nvPr/>
          </p:nvSpPr>
          <p:spPr>
            <a:xfrm>
              <a:off x="7959" y="8188"/>
              <a:ext cx="2211" cy="71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lvl="0" algn="ctr"/>
              <a:r>
                <a:rPr lang="en-US" altLang="zh-CN" sz="2000" b="1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Roboto condensed"/>
                </a:rPr>
                <a:t>Dialogues</a:t>
              </a:r>
              <a:endParaRPr lang="nb-NO" altLang="ko-KR" sz="20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condensed"/>
              </a:endParaRPr>
            </a:p>
          </p:txBody>
        </p:sp>
        <p:sp>
          <p:nvSpPr>
            <p:cNvPr id="93" name="TextBox 43"/>
            <p:cNvSpPr txBox="1"/>
            <p:nvPr/>
          </p:nvSpPr>
          <p:spPr>
            <a:xfrm>
              <a:off x="10170" y="7439"/>
              <a:ext cx="1986" cy="50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lvl="0" algn="ctr"/>
              <a:r>
                <a:rPr lang="en-US" altLang="zh-CN" sz="2000" b="1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Roboto condensed"/>
                </a:rPr>
                <a:t>Exercises</a:t>
              </a:r>
              <a:endParaRPr lang="nb-NO" altLang="ko-KR" sz="20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condensed"/>
              </a:endParaRPr>
            </a:p>
          </p:txBody>
        </p:sp>
        <p:sp>
          <p:nvSpPr>
            <p:cNvPr id="94" name="TextBox 44"/>
            <p:cNvSpPr txBox="1"/>
            <p:nvPr/>
          </p:nvSpPr>
          <p:spPr>
            <a:xfrm>
              <a:off x="12549" y="8522"/>
              <a:ext cx="1886" cy="57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lvl="0" algn="ctr"/>
              <a:r>
                <a:rPr lang="en-US" altLang="zh-CN" sz="2000" b="1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Fun Time</a:t>
              </a:r>
              <a:endParaRPr lang="nb-NO" altLang="ko-KR" sz="19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condensed"/>
              </a:endParaRPr>
            </a:p>
          </p:txBody>
        </p:sp>
        <p:sp>
          <p:nvSpPr>
            <p:cNvPr id="95" name="TextBox 45"/>
            <p:cNvSpPr txBox="1"/>
            <p:nvPr/>
          </p:nvSpPr>
          <p:spPr>
            <a:xfrm>
              <a:off x="14482" y="7440"/>
              <a:ext cx="2495" cy="102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lvl="0" algn="ctr"/>
              <a:r>
                <a:rPr lang="en-US" altLang="zh-CN" sz="2000" b="1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Further Reading</a:t>
              </a:r>
              <a:endParaRPr lang="nb-NO" altLang="ko-KR" sz="19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condensed"/>
              </a:endParaRPr>
            </a:p>
          </p:txBody>
        </p:sp>
        <p:cxnSp>
          <p:nvCxnSpPr>
            <p:cNvPr id="96" name="Straight Connector 51"/>
            <p:cNvCxnSpPr/>
            <p:nvPr/>
          </p:nvCxnSpPr>
          <p:spPr>
            <a:xfrm flipH="1">
              <a:off x="811" y="10049"/>
              <a:ext cx="17688" cy="0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97" name="组合 96"/>
            <p:cNvGrpSpPr/>
            <p:nvPr/>
          </p:nvGrpSpPr>
          <p:grpSpPr>
            <a:xfrm>
              <a:off x="2912" y="4831"/>
              <a:ext cx="3126" cy="3175"/>
              <a:chOff x="3617767" y="1486413"/>
              <a:chExt cx="1841077" cy="1851387"/>
            </a:xfrm>
            <a:solidFill>
              <a:schemeClr val="accent2">
                <a:lumMod val="60000"/>
                <a:lumOff val="40000"/>
              </a:schemeClr>
            </a:solidFill>
          </p:grpSpPr>
          <p:sp>
            <p:nvSpPr>
              <p:cNvPr id="98" name="Rounded Rectangle 4"/>
              <p:cNvSpPr/>
              <p:nvPr/>
            </p:nvSpPr>
            <p:spPr>
              <a:xfrm>
                <a:off x="3617767" y="1486413"/>
                <a:ext cx="1841077" cy="1851387"/>
              </a:xfrm>
              <a:prstGeom prst="roundRect">
                <a:avLst>
                  <a:gd name="adj" fmla="val 50000"/>
                </a:avLst>
              </a:prstGeom>
              <a:grpFill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lIns="121505" tIns="60753" rIns="121505" bIns="60753" rtlCol="0" anchor="ctr"/>
              <a:lstStyle/>
              <a:p>
                <a:pPr algn="ctr"/>
                <a:endParaRPr lang="en-US" dirty="0">
                  <a:latin typeface="Roboto condensed"/>
                  <a:cs typeface="Roboto condensed"/>
                </a:endParaRPr>
              </a:p>
            </p:txBody>
          </p:sp>
          <p:sp>
            <p:nvSpPr>
              <p:cNvPr id="99" name="TextBox 5"/>
              <p:cNvSpPr txBox="1"/>
              <p:nvPr/>
            </p:nvSpPr>
            <p:spPr>
              <a:xfrm>
                <a:off x="3818119" y="1949260"/>
                <a:ext cx="1533238" cy="903982"/>
              </a:xfrm>
              <a:prstGeom prst="rect">
                <a:avLst/>
              </a:prstGeom>
              <a:grpFill/>
            </p:spPr>
            <p:txBody>
              <a:bodyPr wrap="square" lIns="121505" tIns="60753" rIns="121505" bIns="60753" rtlCol="0">
                <a:spAutoFit/>
              </a:bodyPr>
              <a:lstStyle/>
              <a:p>
                <a:pPr lvl="0" algn="ctr"/>
                <a:r>
                  <a:rPr lang="en-US" altLang="ko-KR" sz="2800" b="1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Roboto condensed"/>
                  </a:rPr>
                  <a:t>Section Two</a:t>
                </a:r>
                <a:endParaRPr lang="ko-KR" altLang="en-US" sz="2800" b="1" dirty="0">
                  <a:solidFill>
                    <a:srgbClr val="FFFFFF"/>
                  </a:solidFill>
                  <a:latin typeface="微软雅黑" panose="020B0503020204020204" pitchFamily="34" charset="-122"/>
                  <a:cs typeface="Roboto condensed"/>
                </a:endParaRPr>
              </a:p>
            </p:txBody>
          </p:sp>
        </p:grpSp>
        <p:grpSp>
          <p:nvGrpSpPr>
            <p:cNvPr id="100" name="组合 99"/>
            <p:cNvGrpSpPr/>
            <p:nvPr/>
          </p:nvGrpSpPr>
          <p:grpSpPr>
            <a:xfrm>
              <a:off x="11644" y="4606"/>
              <a:ext cx="3126" cy="3175"/>
              <a:chOff x="3617767" y="1486413"/>
              <a:chExt cx="1841077" cy="1851387"/>
            </a:xfrm>
            <a:solidFill>
              <a:schemeClr val="accent4">
                <a:lumMod val="75000"/>
              </a:schemeClr>
            </a:solidFill>
          </p:grpSpPr>
          <p:sp>
            <p:nvSpPr>
              <p:cNvPr id="101" name="Rounded Rectangle 4"/>
              <p:cNvSpPr/>
              <p:nvPr/>
            </p:nvSpPr>
            <p:spPr>
              <a:xfrm>
                <a:off x="3617767" y="1486413"/>
                <a:ext cx="1841077" cy="1851387"/>
              </a:xfrm>
              <a:prstGeom prst="roundRect">
                <a:avLst>
                  <a:gd name="adj" fmla="val 50000"/>
                </a:avLst>
              </a:prstGeom>
              <a:grpFill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lIns="121505" tIns="60753" rIns="121505" bIns="60753" rtlCol="0" anchor="ctr"/>
              <a:lstStyle/>
              <a:p>
                <a:pPr algn="ctr"/>
                <a:endParaRPr lang="en-US" dirty="0">
                  <a:latin typeface="Roboto condensed"/>
                  <a:cs typeface="Roboto condensed"/>
                </a:endParaRPr>
              </a:p>
            </p:txBody>
          </p:sp>
          <p:sp>
            <p:nvSpPr>
              <p:cNvPr id="102" name="TextBox 5"/>
              <p:cNvSpPr txBox="1"/>
              <p:nvPr/>
            </p:nvSpPr>
            <p:spPr>
              <a:xfrm>
                <a:off x="3818119" y="1949260"/>
                <a:ext cx="1533238" cy="903982"/>
              </a:xfrm>
              <a:prstGeom prst="rect">
                <a:avLst/>
              </a:prstGeom>
              <a:grpFill/>
            </p:spPr>
            <p:txBody>
              <a:bodyPr wrap="square" lIns="121505" tIns="60753" rIns="121505" bIns="60753" rtlCol="0">
                <a:spAutoFit/>
              </a:bodyPr>
              <a:lstStyle/>
              <a:p>
                <a:pPr lvl="0" algn="ctr"/>
                <a:r>
                  <a:rPr lang="en-US" altLang="ko-KR" sz="2800" b="1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Roboto condensed"/>
                  </a:rPr>
                  <a:t>Section Six</a:t>
                </a:r>
                <a:endParaRPr lang="en-US" altLang="ko-KR" sz="2800" b="1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Roboto condensed"/>
                </a:endParaRPr>
              </a:p>
            </p:txBody>
          </p:sp>
        </p:grpSp>
        <p:grpSp>
          <p:nvGrpSpPr>
            <p:cNvPr id="103" name="组合 102"/>
            <p:cNvGrpSpPr/>
            <p:nvPr/>
          </p:nvGrpSpPr>
          <p:grpSpPr>
            <a:xfrm>
              <a:off x="16421" y="4117"/>
              <a:ext cx="2659" cy="2604"/>
              <a:chOff x="6708446" y="1484785"/>
              <a:chExt cx="1841077" cy="1851387"/>
            </a:xfrm>
          </p:grpSpPr>
          <p:sp>
            <p:nvSpPr>
              <p:cNvPr id="104" name="Rounded Rectangle 22"/>
              <p:cNvSpPr/>
              <p:nvPr/>
            </p:nvSpPr>
            <p:spPr>
              <a:xfrm>
                <a:off x="6708446" y="1484785"/>
                <a:ext cx="1841077" cy="1851387"/>
              </a:xfrm>
              <a:prstGeom prst="roundRect">
                <a:avLst>
                  <a:gd name="adj" fmla="val 50000"/>
                </a:avLst>
              </a:prstGeom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lIns="121505" tIns="60753" rIns="121505" bIns="60753" rtlCol="0" anchor="ctr"/>
              <a:p>
                <a:pPr algn="ctr"/>
                <a:endParaRPr lang="en-US" dirty="0">
                  <a:latin typeface="Roboto condensed"/>
                  <a:cs typeface="Roboto condensed"/>
                </a:endParaRPr>
              </a:p>
            </p:txBody>
          </p:sp>
          <p:sp>
            <p:nvSpPr>
              <p:cNvPr id="105" name="TextBox 23"/>
              <p:cNvSpPr txBox="1"/>
              <p:nvPr/>
            </p:nvSpPr>
            <p:spPr>
              <a:xfrm>
                <a:off x="6802006" y="1867291"/>
                <a:ext cx="1744954" cy="1099883"/>
              </a:xfrm>
              <a:prstGeom prst="rect">
                <a:avLst/>
              </a:prstGeom>
              <a:noFill/>
            </p:spPr>
            <p:txBody>
              <a:bodyPr wrap="square" lIns="121505" tIns="60753" rIns="121505" bIns="60753" rtlCol="0">
                <a:spAutoFit/>
              </a:bodyPr>
              <a:p>
                <a:pPr lvl="0" algn="ctr"/>
                <a:r>
                  <a:rPr lang="en-US" altLang="ko-KR" sz="2800" b="1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Roboto condensed"/>
                  </a:rPr>
                  <a:t>Section Eight</a:t>
                </a:r>
                <a:endParaRPr lang="en-US" altLang="ko-KR" sz="28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Roboto condensed"/>
                </a:endParaRPr>
              </a:p>
            </p:txBody>
          </p:sp>
        </p:grpSp>
        <p:cxnSp>
          <p:nvCxnSpPr>
            <p:cNvPr id="106" name="Straight Connector 38"/>
            <p:cNvCxnSpPr>
              <a:stCxn id="39" idx="1"/>
              <a:endCxn id="107" idx="1"/>
            </p:cNvCxnSpPr>
            <p:nvPr/>
          </p:nvCxnSpPr>
          <p:spPr>
            <a:xfrm>
              <a:off x="15495" y="6922"/>
              <a:ext cx="2227" cy="673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prstDash val="sysDash"/>
              <a:headEnd type="none" w="sm" len="sm"/>
              <a:tailEnd type="triangle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7" name="Oval 32"/>
            <p:cNvSpPr/>
            <p:nvPr/>
          </p:nvSpPr>
          <p:spPr>
            <a:xfrm>
              <a:off x="17686" y="7555"/>
              <a:ext cx="248" cy="27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lIns="121505" tIns="60753" rIns="121505" bIns="60753" rtlCol="0" anchor="ctr"/>
            <a:p>
              <a:pPr algn="ctr"/>
              <a:endParaRPr lang="en-US" dirty="0">
                <a:latin typeface="Roboto condensed"/>
                <a:cs typeface="Roboto condensed"/>
              </a:endParaRPr>
            </a:p>
          </p:txBody>
        </p:sp>
        <p:sp>
          <p:nvSpPr>
            <p:cNvPr id="108" name="TextBox 45"/>
            <p:cNvSpPr txBox="1"/>
            <p:nvPr/>
          </p:nvSpPr>
          <p:spPr>
            <a:xfrm>
              <a:off x="16631" y="8109"/>
              <a:ext cx="2495" cy="102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p>
              <a:pPr lvl="0" algn="ctr"/>
              <a:r>
                <a:rPr lang="en-US" altLang="zh-CN" sz="2000" b="1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Chinese</a:t>
              </a:r>
              <a:endParaRPr lang="en-US" altLang="zh-CN" sz="20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lvl="0" algn="ctr"/>
              <a:r>
                <a:rPr lang="en-US" altLang="zh-CN" sz="2000" b="1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Culture</a:t>
              </a:r>
              <a:endParaRPr lang="en-US" altLang="zh-CN" sz="20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random/>
      </p:transition>
    </mc:Choice>
    <mc:Fallback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 animBg="1"/>
      <p:bldP spid="8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Content Placeholder 2"/>
          <p:cNvSpPr txBox="1"/>
          <p:nvPr/>
        </p:nvSpPr>
        <p:spPr bwMode="auto">
          <a:xfrm>
            <a:off x="839416" y="1171716"/>
            <a:ext cx="6192688" cy="50655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211" tIns="60605" rIns="121211" bIns="60605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1214120">
              <a:lnSpc>
                <a:spcPct val="150000"/>
              </a:lnSpc>
            </a:pPr>
            <a:r>
              <a:rPr lang="en-US" altLang="zh-CN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Baa, baa, black sheep, </a:t>
            </a:r>
            <a:endParaRPr lang="en-US" altLang="zh-CN" sz="28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1214120">
              <a:lnSpc>
                <a:spcPct val="150000"/>
              </a:lnSpc>
            </a:pPr>
            <a:r>
              <a:rPr lang="en-US" altLang="zh-CN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Have you any wool?</a:t>
            </a:r>
            <a:endParaRPr lang="en-US" altLang="zh-CN" sz="28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1214120">
              <a:lnSpc>
                <a:spcPct val="150000"/>
              </a:lnSpc>
            </a:pPr>
            <a:r>
              <a:rPr lang="en-US" altLang="zh-CN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Yes sir, yes sir,</a:t>
            </a:r>
            <a:endParaRPr lang="en-US" altLang="zh-CN" sz="28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1214120">
              <a:lnSpc>
                <a:spcPct val="150000"/>
              </a:lnSpc>
            </a:pPr>
            <a:r>
              <a:rPr lang="en-US" altLang="zh-CN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Three bags full.</a:t>
            </a:r>
            <a:endParaRPr lang="en-US" altLang="zh-CN" sz="28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1214120">
              <a:lnSpc>
                <a:spcPct val="150000"/>
              </a:lnSpc>
            </a:pPr>
            <a:r>
              <a:rPr lang="en-US" altLang="zh-CN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咩咩，小黑羊，</a:t>
            </a:r>
            <a:endParaRPr lang="en-US" altLang="zh-CN" sz="28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1214120">
              <a:lnSpc>
                <a:spcPct val="150000"/>
              </a:lnSpc>
            </a:pPr>
            <a:r>
              <a:rPr lang="en-US" altLang="zh-CN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你有羊毛吗？</a:t>
            </a:r>
            <a:endParaRPr lang="en-US" altLang="zh-CN" sz="28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1214120">
              <a:lnSpc>
                <a:spcPct val="150000"/>
              </a:lnSpc>
            </a:pPr>
            <a:r>
              <a:rPr lang="en-US" altLang="zh-CN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有的，先生，</a:t>
            </a:r>
            <a:endParaRPr lang="en-US" altLang="zh-CN" sz="28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1214120">
              <a:lnSpc>
                <a:spcPct val="150000"/>
              </a:lnSpc>
            </a:pPr>
            <a:r>
              <a:rPr lang="en-US" altLang="zh-CN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三袋子满满的。</a:t>
            </a:r>
            <a:endParaRPr lang="en-US" altLang="zh-CN" sz="28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1214120"/>
            <a:endParaRPr lang="zh-CN" altLang="en-US" sz="1300" dirty="0">
              <a:solidFill>
                <a:prstClr val="white">
                  <a:lumMod val="6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 Light" pitchFamily="34" charset="0"/>
            </a:endParaRPr>
          </a:p>
        </p:txBody>
      </p:sp>
      <p:cxnSp>
        <p:nvCxnSpPr>
          <p:cNvPr id="76" name="Straight Connector 26"/>
          <p:cNvCxnSpPr/>
          <p:nvPr/>
        </p:nvCxnSpPr>
        <p:spPr>
          <a:xfrm>
            <a:off x="2508303" y="5686282"/>
            <a:ext cx="1675872" cy="0"/>
          </a:xfrm>
          <a:prstGeom prst="line">
            <a:avLst/>
          </a:prstGeom>
          <a:ln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27"/>
          <p:cNvCxnSpPr/>
          <p:nvPr/>
        </p:nvCxnSpPr>
        <p:spPr>
          <a:xfrm>
            <a:off x="5228484" y="5686282"/>
            <a:ext cx="1677977" cy="0"/>
          </a:xfrm>
          <a:prstGeom prst="line">
            <a:avLst/>
          </a:prstGeom>
          <a:ln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28"/>
          <p:cNvCxnSpPr/>
          <p:nvPr/>
        </p:nvCxnSpPr>
        <p:spPr>
          <a:xfrm>
            <a:off x="7969552" y="5686282"/>
            <a:ext cx="1675872" cy="0"/>
          </a:xfrm>
          <a:prstGeom prst="line">
            <a:avLst/>
          </a:prstGeom>
          <a:ln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任意多边形 36"/>
          <p:cNvSpPr/>
          <p:nvPr/>
        </p:nvSpPr>
        <p:spPr>
          <a:xfrm>
            <a:off x="1055440" y="332656"/>
            <a:ext cx="2592288" cy="396000"/>
          </a:xfrm>
          <a:custGeom>
            <a:avLst/>
            <a:gdLst>
              <a:gd name="connsiteX0" fmla="*/ 0 w 1769273"/>
              <a:gd name="connsiteY0" fmla="*/ 0 h 1008112"/>
              <a:gd name="connsiteX1" fmla="*/ 1517245 w 1769273"/>
              <a:gd name="connsiteY1" fmla="*/ 0 h 1008112"/>
              <a:gd name="connsiteX2" fmla="*/ 1769273 w 1769273"/>
              <a:gd name="connsiteY2" fmla="*/ 235226 h 1008112"/>
              <a:gd name="connsiteX3" fmla="*/ 1769273 w 1769273"/>
              <a:gd name="connsiteY3" fmla="*/ 772886 h 1008112"/>
              <a:gd name="connsiteX4" fmla="*/ 1517245 w 1769273"/>
              <a:gd name="connsiteY4" fmla="*/ 1008112 h 1008112"/>
              <a:gd name="connsiteX5" fmla="*/ 0 w 1769273"/>
              <a:gd name="connsiteY5" fmla="*/ 1008112 h 1008112"/>
              <a:gd name="connsiteX6" fmla="*/ 252028 w 1769273"/>
              <a:gd name="connsiteY6" fmla="*/ 772886 h 1008112"/>
              <a:gd name="connsiteX7" fmla="*/ 252028 w 1769273"/>
              <a:gd name="connsiteY7" fmla="*/ 235226 h 1008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69273" h="1008112">
                <a:moveTo>
                  <a:pt x="0" y="0"/>
                </a:moveTo>
                <a:lnTo>
                  <a:pt x="1517245" y="0"/>
                </a:lnTo>
                <a:lnTo>
                  <a:pt x="1769273" y="235226"/>
                </a:lnTo>
                <a:lnTo>
                  <a:pt x="1769273" y="772886"/>
                </a:lnTo>
                <a:lnTo>
                  <a:pt x="1517245" y="1008112"/>
                </a:lnTo>
                <a:lnTo>
                  <a:pt x="0" y="1008112"/>
                </a:lnTo>
                <a:lnTo>
                  <a:pt x="252028" y="772886"/>
                </a:lnTo>
                <a:lnTo>
                  <a:pt x="252028" y="235226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400" dirty="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Section Six</a:t>
            </a:r>
            <a:endParaRPr lang="zh-CN" altLang="en-US" sz="2400" dirty="0">
              <a:solidFill>
                <a:srgbClr val="4D4D4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任意多边形 37"/>
          <p:cNvSpPr/>
          <p:nvPr/>
        </p:nvSpPr>
        <p:spPr>
          <a:xfrm>
            <a:off x="4871864" y="332656"/>
            <a:ext cx="3672408" cy="396000"/>
          </a:xfrm>
          <a:custGeom>
            <a:avLst/>
            <a:gdLst>
              <a:gd name="connsiteX0" fmla="*/ 0 w 1769273"/>
              <a:gd name="connsiteY0" fmla="*/ 0 h 1008112"/>
              <a:gd name="connsiteX1" fmla="*/ 1517245 w 1769273"/>
              <a:gd name="connsiteY1" fmla="*/ 0 h 1008112"/>
              <a:gd name="connsiteX2" fmla="*/ 1769273 w 1769273"/>
              <a:gd name="connsiteY2" fmla="*/ 235226 h 1008112"/>
              <a:gd name="connsiteX3" fmla="*/ 1769273 w 1769273"/>
              <a:gd name="connsiteY3" fmla="*/ 772886 h 1008112"/>
              <a:gd name="connsiteX4" fmla="*/ 1517245 w 1769273"/>
              <a:gd name="connsiteY4" fmla="*/ 1008112 h 1008112"/>
              <a:gd name="connsiteX5" fmla="*/ 0 w 1769273"/>
              <a:gd name="connsiteY5" fmla="*/ 1008112 h 1008112"/>
              <a:gd name="connsiteX6" fmla="*/ 252028 w 1769273"/>
              <a:gd name="connsiteY6" fmla="*/ 772886 h 1008112"/>
              <a:gd name="connsiteX7" fmla="*/ 252028 w 1769273"/>
              <a:gd name="connsiteY7" fmla="*/ 235226 h 1008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69273" h="1008112">
                <a:moveTo>
                  <a:pt x="0" y="0"/>
                </a:moveTo>
                <a:lnTo>
                  <a:pt x="1517245" y="0"/>
                </a:lnTo>
                <a:lnTo>
                  <a:pt x="1769273" y="235226"/>
                </a:lnTo>
                <a:lnTo>
                  <a:pt x="1769273" y="772886"/>
                </a:lnTo>
                <a:lnTo>
                  <a:pt x="1517245" y="1008112"/>
                </a:lnTo>
                <a:lnTo>
                  <a:pt x="0" y="1008112"/>
                </a:lnTo>
                <a:lnTo>
                  <a:pt x="252028" y="772886"/>
                </a:lnTo>
                <a:lnTo>
                  <a:pt x="252028" y="235226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en-US" altLang="zh-CN" b="1" dirty="0">
                <a:solidFill>
                  <a:schemeClr val="tx1"/>
                </a:solidFill>
                <a:sym typeface="+mn-ea"/>
              </a:rPr>
              <a:t>Unit 6:  Animals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705" name="图片 1705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6260" y="2411730"/>
            <a:ext cx="4535170" cy="309308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random/>
      </p:transition>
    </mc:Choice>
    <mc:Fallback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" grpId="0"/>
      <p:bldP spid="37" grpId="0" animBg="1"/>
      <p:bldP spid="3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1055440" y="332656"/>
            <a:ext cx="3744416" cy="396000"/>
          </a:xfrm>
          <a:custGeom>
            <a:avLst/>
            <a:gdLst>
              <a:gd name="connsiteX0" fmla="*/ 0 w 1769273"/>
              <a:gd name="connsiteY0" fmla="*/ 0 h 1008112"/>
              <a:gd name="connsiteX1" fmla="*/ 1517245 w 1769273"/>
              <a:gd name="connsiteY1" fmla="*/ 0 h 1008112"/>
              <a:gd name="connsiteX2" fmla="*/ 1769273 w 1769273"/>
              <a:gd name="connsiteY2" fmla="*/ 235226 h 1008112"/>
              <a:gd name="connsiteX3" fmla="*/ 1769273 w 1769273"/>
              <a:gd name="connsiteY3" fmla="*/ 772886 h 1008112"/>
              <a:gd name="connsiteX4" fmla="*/ 1517245 w 1769273"/>
              <a:gd name="connsiteY4" fmla="*/ 1008112 h 1008112"/>
              <a:gd name="connsiteX5" fmla="*/ 0 w 1769273"/>
              <a:gd name="connsiteY5" fmla="*/ 1008112 h 1008112"/>
              <a:gd name="connsiteX6" fmla="*/ 252028 w 1769273"/>
              <a:gd name="connsiteY6" fmla="*/ 772886 h 1008112"/>
              <a:gd name="connsiteX7" fmla="*/ 252028 w 1769273"/>
              <a:gd name="connsiteY7" fmla="*/ 235226 h 1008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69273" h="1008112">
                <a:moveTo>
                  <a:pt x="0" y="0"/>
                </a:moveTo>
                <a:lnTo>
                  <a:pt x="1517245" y="0"/>
                </a:lnTo>
                <a:lnTo>
                  <a:pt x="1769273" y="235226"/>
                </a:lnTo>
                <a:lnTo>
                  <a:pt x="1769273" y="772886"/>
                </a:lnTo>
                <a:lnTo>
                  <a:pt x="1517245" y="1008112"/>
                </a:lnTo>
                <a:lnTo>
                  <a:pt x="0" y="1008112"/>
                </a:lnTo>
                <a:lnTo>
                  <a:pt x="252028" y="772886"/>
                </a:lnTo>
                <a:lnTo>
                  <a:pt x="252028" y="235226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2400" dirty="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Teaching Objectives</a:t>
            </a:r>
            <a:endParaRPr lang="zh-CN" altLang="en-US" sz="2400" dirty="0">
              <a:solidFill>
                <a:srgbClr val="4D4D4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任意多边形 2"/>
          <p:cNvSpPr/>
          <p:nvPr/>
        </p:nvSpPr>
        <p:spPr>
          <a:xfrm>
            <a:off x="4799856" y="332656"/>
            <a:ext cx="3744416" cy="396000"/>
          </a:xfrm>
          <a:custGeom>
            <a:avLst/>
            <a:gdLst>
              <a:gd name="connsiteX0" fmla="*/ 0 w 1769273"/>
              <a:gd name="connsiteY0" fmla="*/ 0 h 1008112"/>
              <a:gd name="connsiteX1" fmla="*/ 1517245 w 1769273"/>
              <a:gd name="connsiteY1" fmla="*/ 0 h 1008112"/>
              <a:gd name="connsiteX2" fmla="*/ 1769273 w 1769273"/>
              <a:gd name="connsiteY2" fmla="*/ 235226 h 1008112"/>
              <a:gd name="connsiteX3" fmla="*/ 1769273 w 1769273"/>
              <a:gd name="connsiteY3" fmla="*/ 772886 h 1008112"/>
              <a:gd name="connsiteX4" fmla="*/ 1517245 w 1769273"/>
              <a:gd name="connsiteY4" fmla="*/ 1008112 h 1008112"/>
              <a:gd name="connsiteX5" fmla="*/ 0 w 1769273"/>
              <a:gd name="connsiteY5" fmla="*/ 1008112 h 1008112"/>
              <a:gd name="connsiteX6" fmla="*/ 252028 w 1769273"/>
              <a:gd name="connsiteY6" fmla="*/ 772886 h 1008112"/>
              <a:gd name="connsiteX7" fmla="*/ 252028 w 1769273"/>
              <a:gd name="connsiteY7" fmla="*/ 235226 h 1008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69273" h="1008112">
                <a:moveTo>
                  <a:pt x="0" y="0"/>
                </a:moveTo>
                <a:lnTo>
                  <a:pt x="1517245" y="0"/>
                </a:lnTo>
                <a:lnTo>
                  <a:pt x="1769273" y="235226"/>
                </a:lnTo>
                <a:lnTo>
                  <a:pt x="1769273" y="772886"/>
                </a:lnTo>
                <a:lnTo>
                  <a:pt x="1517245" y="1008112"/>
                </a:lnTo>
                <a:lnTo>
                  <a:pt x="0" y="1008112"/>
                </a:lnTo>
                <a:lnTo>
                  <a:pt x="252028" y="772886"/>
                </a:lnTo>
                <a:lnTo>
                  <a:pt x="252028" y="235226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2000" b="1" dirty="0">
                <a:solidFill>
                  <a:schemeClr val="tx1"/>
                </a:solidFill>
                <a:sym typeface="+mn-ea"/>
              </a:rPr>
              <a:t>Unit 6:  Animals</a:t>
            </a:r>
            <a:endParaRPr lang="en-US" altLang="zh-CN" sz="20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5408930" y="1675765"/>
            <a:ext cx="6593205" cy="39541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 learning this unit, the students should be able to </a:t>
            </a:r>
            <a:endParaRPr lang="en-US" altLang="zh-CN" sz="28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zh-CN" altLang="zh-CN" sz="28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altLang="zh-CN" sz="280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1.read the the sentences with the sounds: /p/，/b/，/t/，/d/，/ k/</a:t>
            </a:r>
            <a:r>
              <a:rPr lang="en-US" sz="280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altLang="zh-CN" sz="280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/g/,/ ǀ/,/ r/ fluently.</a:t>
            </a:r>
            <a:endParaRPr altLang="zh-CN" sz="280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altLang="zh-CN" sz="2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2.use the key words to make new dialogues. </a:t>
            </a:r>
            <a:endParaRPr lang="en-US" altLang="zh-CN" sz="28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altLang="zh-CN" sz="2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3.arrange a game for the kids to practice the English sentences: “It’s a tiger”</a:t>
            </a:r>
            <a:endParaRPr lang="en-US" altLang="zh-CN" sz="28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zh-CN" altLang="en-US" dirty="0">
              <a:solidFill>
                <a:srgbClr val="7030A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7" name="图片 6"/>
          <p:cNvPicPr/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555" y="1484784"/>
            <a:ext cx="5112568" cy="414523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ldLvl="0" animBg="1"/>
      <p:bldP spid="4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Content Placeholder 2"/>
          <p:cNvSpPr txBox="1"/>
          <p:nvPr/>
        </p:nvSpPr>
        <p:spPr bwMode="auto">
          <a:xfrm>
            <a:off x="201930" y="869950"/>
            <a:ext cx="11731625" cy="5385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211" tIns="60605" rIns="121211" bIns="60605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1214120">
              <a:lnSpc>
                <a:spcPct val="150000"/>
              </a:lnSpc>
            </a:pPr>
            <a:r>
              <a:rPr lang="en-US" altLang="zh-CN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Play a Language Game</a:t>
            </a:r>
            <a:endParaRPr lang="en-US" altLang="zh-CN" sz="28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1214120">
              <a:lnSpc>
                <a:spcPct val="150000"/>
              </a:lnSpc>
            </a:pPr>
            <a:r>
              <a:rPr lang="en-US" altLang="zh-CN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Name of the Game    游戏名称：Who is it？它是什么？</a:t>
            </a:r>
            <a:endParaRPr lang="en-US" altLang="zh-CN" sz="20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1214120">
              <a:lnSpc>
                <a:spcPct val="150000"/>
              </a:lnSpc>
            </a:pPr>
            <a:r>
              <a:rPr lang="en-US" altLang="zh-CN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Purpose of the Game  游戏目标：Let the kids review the animal words just learned and the sentence: It’s a __________.让幼儿在游戏中复习学过的动物单词和句子It’s a __________.</a:t>
            </a:r>
            <a:endParaRPr lang="en-US" altLang="zh-CN" sz="20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1214120">
              <a:lnSpc>
                <a:spcPct val="150000"/>
              </a:lnSpc>
            </a:pPr>
            <a:r>
              <a:rPr lang="en-US" altLang="zh-CN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Materials of the Game 游戏材料：Prepare dolls of tiger, dog, dolphin, rabbit, etc</a:t>
            </a:r>
            <a:endParaRPr lang="en-US" altLang="zh-CN" sz="20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1214120">
              <a:lnSpc>
                <a:spcPct val="150000"/>
              </a:lnSpc>
            </a:pPr>
            <a:r>
              <a:rPr lang="en-US" altLang="zh-CN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Procedure of the Game 游戏过程：</a:t>
            </a:r>
            <a:endParaRPr lang="en-US" altLang="zh-CN" sz="20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1214120">
              <a:lnSpc>
                <a:spcPct val="150000"/>
              </a:lnSpc>
            </a:pPr>
            <a:r>
              <a:rPr lang="en-US" altLang="zh-CN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Step 1: Cover the kids eyes with a piece of cloth.</a:t>
            </a:r>
            <a:endParaRPr lang="en-US" altLang="zh-CN" sz="20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1214120">
              <a:lnSpc>
                <a:spcPct val="150000"/>
              </a:lnSpc>
            </a:pPr>
            <a:r>
              <a:rPr lang="en-US" altLang="zh-CN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第一步：用一块布蒙上幼儿的眼睛</a:t>
            </a:r>
            <a:endParaRPr lang="en-US" altLang="zh-CN" sz="20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1214120">
              <a:lnSpc>
                <a:spcPct val="150000"/>
              </a:lnSpc>
            </a:pPr>
            <a:endParaRPr lang="en-US" altLang="zh-CN" sz="20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1214120">
              <a:lnSpc>
                <a:spcPct val="150000"/>
              </a:lnSpc>
            </a:pPr>
            <a:r>
              <a:rPr lang="en-US" altLang="zh-CN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Step 2: Let each one kid pick up one doll and guess what is it. Then say the sentence: It’s a __________.</a:t>
            </a:r>
            <a:endParaRPr lang="en-US" altLang="zh-CN" sz="20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1214120">
              <a:lnSpc>
                <a:spcPct val="150000"/>
              </a:lnSpc>
            </a:pPr>
            <a:r>
              <a:rPr lang="en-US" altLang="zh-CN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第二步：让幼儿一个个轮流来抽出一个玩偶，猜猜是什么动物，并说出句子It’s a __________. For example, It’s a tiger. </a:t>
            </a:r>
            <a:endParaRPr lang="en-US" altLang="zh-CN" sz="20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1214120"/>
            <a:endParaRPr lang="zh-CN" altLang="en-US" sz="1300" dirty="0">
              <a:solidFill>
                <a:prstClr val="white">
                  <a:lumMod val="6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 Light" pitchFamily="34" charset="0"/>
            </a:endParaRPr>
          </a:p>
        </p:txBody>
      </p:sp>
      <p:cxnSp>
        <p:nvCxnSpPr>
          <p:cNvPr id="76" name="Straight Connector 26"/>
          <p:cNvCxnSpPr/>
          <p:nvPr/>
        </p:nvCxnSpPr>
        <p:spPr>
          <a:xfrm>
            <a:off x="2508303" y="5686282"/>
            <a:ext cx="1675872" cy="0"/>
          </a:xfrm>
          <a:prstGeom prst="line">
            <a:avLst/>
          </a:prstGeom>
          <a:ln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27"/>
          <p:cNvCxnSpPr/>
          <p:nvPr/>
        </p:nvCxnSpPr>
        <p:spPr>
          <a:xfrm>
            <a:off x="5228484" y="5686282"/>
            <a:ext cx="1677977" cy="0"/>
          </a:xfrm>
          <a:prstGeom prst="line">
            <a:avLst/>
          </a:prstGeom>
          <a:ln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28"/>
          <p:cNvCxnSpPr/>
          <p:nvPr/>
        </p:nvCxnSpPr>
        <p:spPr>
          <a:xfrm>
            <a:off x="7969552" y="5686282"/>
            <a:ext cx="1675872" cy="0"/>
          </a:xfrm>
          <a:prstGeom prst="line">
            <a:avLst/>
          </a:prstGeom>
          <a:ln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任意多边形 36"/>
          <p:cNvSpPr/>
          <p:nvPr/>
        </p:nvSpPr>
        <p:spPr>
          <a:xfrm>
            <a:off x="1055440" y="332656"/>
            <a:ext cx="2592288" cy="396000"/>
          </a:xfrm>
          <a:custGeom>
            <a:avLst/>
            <a:gdLst>
              <a:gd name="connsiteX0" fmla="*/ 0 w 1769273"/>
              <a:gd name="connsiteY0" fmla="*/ 0 h 1008112"/>
              <a:gd name="connsiteX1" fmla="*/ 1517245 w 1769273"/>
              <a:gd name="connsiteY1" fmla="*/ 0 h 1008112"/>
              <a:gd name="connsiteX2" fmla="*/ 1769273 w 1769273"/>
              <a:gd name="connsiteY2" fmla="*/ 235226 h 1008112"/>
              <a:gd name="connsiteX3" fmla="*/ 1769273 w 1769273"/>
              <a:gd name="connsiteY3" fmla="*/ 772886 h 1008112"/>
              <a:gd name="connsiteX4" fmla="*/ 1517245 w 1769273"/>
              <a:gd name="connsiteY4" fmla="*/ 1008112 h 1008112"/>
              <a:gd name="connsiteX5" fmla="*/ 0 w 1769273"/>
              <a:gd name="connsiteY5" fmla="*/ 1008112 h 1008112"/>
              <a:gd name="connsiteX6" fmla="*/ 252028 w 1769273"/>
              <a:gd name="connsiteY6" fmla="*/ 772886 h 1008112"/>
              <a:gd name="connsiteX7" fmla="*/ 252028 w 1769273"/>
              <a:gd name="connsiteY7" fmla="*/ 235226 h 1008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69273" h="1008112">
                <a:moveTo>
                  <a:pt x="0" y="0"/>
                </a:moveTo>
                <a:lnTo>
                  <a:pt x="1517245" y="0"/>
                </a:lnTo>
                <a:lnTo>
                  <a:pt x="1769273" y="235226"/>
                </a:lnTo>
                <a:lnTo>
                  <a:pt x="1769273" y="772886"/>
                </a:lnTo>
                <a:lnTo>
                  <a:pt x="1517245" y="1008112"/>
                </a:lnTo>
                <a:lnTo>
                  <a:pt x="0" y="1008112"/>
                </a:lnTo>
                <a:lnTo>
                  <a:pt x="252028" y="772886"/>
                </a:lnTo>
                <a:lnTo>
                  <a:pt x="252028" y="235226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400" dirty="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Section Six</a:t>
            </a:r>
            <a:endParaRPr lang="zh-CN" altLang="en-US" sz="2400" dirty="0">
              <a:solidFill>
                <a:srgbClr val="4D4D4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任意多边形 37"/>
          <p:cNvSpPr/>
          <p:nvPr/>
        </p:nvSpPr>
        <p:spPr>
          <a:xfrm>
            <a:off x="4871864" y="332656"/>
            <a:ext cx="3672408" cy="396000"/>
          </a:xfrm>
          <a:custGeom>
            <a:avLst/>
            <a:gdLst>
              <a:gd name="connsiteX0" fmla="*/ 0 w 1769273"/>
              <a:gd name="connsiteY0" fmla="*/ 0 h 1008112"/>
              <a:gd name="connsiteX1" fmla="*/ 1517245 w 1769273"/>
              <a:gd name="connsiteY1" fmla="*/ 0 h 1008112"/>
              <a:gd name="connsiteX2" fmla="*/ 1769273 w 1769273"/>
              <a:gd name="connsiteY2" fmla="*/ 235226 h 1008112"/>
              <a:gd name="connsiteX3" fmla="*/ 1769273 w 1769273"/>
              <a:gd name="connsiteY3" fmla="*/ 772886 h 1008112"/>
              <a:gd name="connsiteX4" fmla="*/ 1517245 w 1769273"/>
              <a:gd name="connsiteY4" fmla="*/ 1008112 h 1008112"/>
              <a:gd name="connsiteX5" fmla="*/ 0 w 1769273"/>
              <a:gd name="connsiteY5" fmla="*/ 1008112 h 1008112"/>
              <a:gd name="connsiteX6" fmla="*/ 252028 w 1769273"/>
              <a:gd name="connsiteY6" fmla="*/ 772886 h 1008112"/>
              <a:gd name="connsiteX7" fmla="*/ 252028 w 1769273"/>
              <a:gd name="connsiteY7" fmla="*/ 235226 h 1008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69273" h="1008112">
                <a:moveTo>
                  <a:pt x="0" y="0"/>
                </a:moveTo>
                <a:lnTo>
                  <a:pt x="1517245" y="0"/>
                </a:lnTo>
                <a:lnTo>
                  <a:pt x="1769273" y="235226"/>
                </a:lnTo>
                <a:lnTo>
                  <a:pt x="1769273" y="772886"/>
                </a:lnTo>
                <a:lnTo>
                  <a:pt x="1517245" y="1008112"/>
                </a:lnTo>
                <a:lnTo>
                  <a:pt x="0" y="1008112"/>
                </a:lnTo>
                <a:lnTo>
                  <a:pt x="252028" y="772886"/>
                </a:lnTo>
                <a:lnTo>
                  <a:pt x="252028" y="235226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en-US" altLang="zh-CN" b="1" dirty="0">
                <a:solidFill>
                  <a:schemeClr val="tx1"/>
                </a:solidFill>
                <a:sym typeface="+mn-ea"/>
              </a:rPr>
              <a:t>Unit 6:  Animals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708" name="图片 1708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732"/>
          <a:stretch>
            <a:fillRect/>
          </a:stretch>
        </p:blipFill>
        <p:spPr>
          <a:xfrm>
            <a:off x="6247765" y="3478530"/>
            <a:ext cx="5119370" cy="176276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random/>
      </p:transition>
    </mc:Choice>
    <mc:Fallback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" grpId="0"/>
      <p:bldP spid="37" grpId="0" animBg="1"/>
      <p:bldP spid="3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Content Placeholder 2"/>
          <p:cNvSpPr txBox="1"/>
          <p:nvPr/>
        </p:nvSpPr>
        <p:spPr bwMode="auto">
          <a:xfrm>
            <a:off x="267335" y="856615"/>
            <a:ext cx="8276590" cy="552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211" tIns="60605" rIns="121211" bIns="60605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1214120">
              <a:lnSpc>
                <a:spcPct val="150000"/>
              </a:lnSpc>
            </a:pPr>
            <a:r>
              <a:rPr lang="en-US" altLang="zh-CN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Sing a Song</a:t>
            </a:r>
            <a:endParaRPr lang="en-US" altLang="zh-CN" sz="28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old macdonald had a farm,and on the farm he had a cat,</a:t>
            </a:r>
            <a:endParaRPr lang="en-US" altLang="zh-CN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a miaomiao here, and miaomiao there, here miao there miao, everywhere miaomiao.</a:t>
            </a:r>
            <a:endParaRPr lang="en-US" altLang="zh-CN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old macdonald had a farm, old macdonald had a farm, and on the farm he had a dog, with a owow here, and owow there,here ow there ow,everywhere owow.</a:t>
            </a:r>
            <a:endParaRPr lang="en-US" altLang="zh-CN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old macdonald had a farm, old macdonald had a farm, and on the farm he had a duck, with a quarkquark here, and quarkquark there.</a:t>
            </a:r>
            <a:endParaRPr lang="en-US" altLang="zh-CN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6" name="Straight Connector 26"/>
          <p:cNvCxnSpPr/>
          <p:nvPr/>
        </p:nvCxnSpPr>
        <p:spPr>
          <a:xfrm>
            <a:off x="2508303" y="5686282"/>
            <a:ext cx="1675872" cy="0"/>
          </a:xfrm>
          <a:prstGeom prst="line">
            <a:avLst/>
          </a:prstGeom>
          <a:ln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27"/>
          <p:cNvCxnSpPr/>
          <p:nvPr/>
        </p:nvCxnSpPr>
        <p:spPr>
          <a:xfrm>
            <a:off x="5228484" y="5686282"/>
            <a:ext cx="1677977" cy="0"/>
          </a:xfrm>
          <a:prstGeom prst="line">
            <a:avLst/>
          </a:prstGeom>
          <a:ln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28"/>
          <p:cNvCxnSpPr/>
          <p:nvPr/>
        </p:nvCxnSpPr>
        <p:spPr>
          <a:xfrm>
            <a:off x="7969552" y="5686282"/>
            <a:ext cx="1675872" cy="0"/>
          </a:xfrm>
          <a:prstGeom prst="line">
            <a:avLst/>
          </a:prstGeom>
          <a:ln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任意多边形 36"/>
          <p:cNvSpPr/>
          <p:nvPr/>
        </p:nvSpPr>
        <p:spPr>
          <a:xfrm>
            <a:off x="1055440" y="332656"/>
            <a:ext cx="2592288" cy="396000"/>
          </a:xfrm>
          <a:custGeom>
            <a:avLst/>
            <a:gdLst>
              <a:gd name="connsiteX0" fmla="*/ 0 w 1769273"/>
              <a:gd name="connsiteY0" fmla="*/ 0 h 1008112"/>
              <a:gd name="connsiteX1" fmla="*/ 1517245 w 1769273"/>
              <a:gd name="connsiteY1" fmla="*/ 0 h 1008112"/>
              <a:gd name="connsiteX2" fmla="*/ 1769273 w 1769273"/>
              <a:gd name="connsiteY2" fmla="*/ 235226 h 1008112"/>
              <a:gd name="connsiteX3" fmla="*/ 1769273 w 1769273"/>
              <a:gd name="connsiteY3" fmla="*/ 772886 h 1008112"/>
              <a:gd name="connsiteX4" fmla="*/ 1517245 w 1769273"/>
              <a:gd name="connsiteY4" fmla="*/ 1008112 h 1008112"/>
              <a:gd name="connsiteX5" fmla="*/ 0 w 1769273"/>
              <a:gd name="connsiteY5" fmla="*/ 1008112 h 1008112"/>
              <a:gd name="connsiteX6" fmla="*/ 252028 w 1769273"/>
              <a:gd name="connsiteY6" fmla="*/ 772886 h 1008112"/>
              <a:gd name="connsiteX7" fmla="*/ 252028 w 1769273"/>
              <a:gd name="connsiteY7" fmla="*/ 235226 h 1008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69273" h="1008112">
                <a:moveTo>
                  <a:pt x="0" y="0"/>
                </a:moveTo>
                <a:lnTo>
                  <a:pt x="1517245" y="0"/>
                </a:lnTo>
                <a:lnTo>
                  <a:pt x="1769273" y="235226"/>
                </a:lnTo>
                <a:lnTo>
                  <a:pt x="1769273" y="772886"/>
                </a:lnTo>
                <a:lnTo>
                  <a:pt x="1517245" y="1008112"/>
                </a:lnTo>
                <a:lnTo>
                  <a:pt x="0" y="1008112"/>
                </a:lnTo>
                <a:lnTo>
                  <a:pt x="252028" y="772886"/>
                </a:lnTo>
                <a:lnTo>
                  <a:pt x="252028" y="235226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400" dirty="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Section Six</a:t>
            </a:r>
            <a:endParaRPr lang="zh-CN" altLang="en-US" sz="2400" dirty="0">
              <a:solidFill>
                <a:srgbClr val="4D4D4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任意多边形 37"/>
          <p:cNvSpPr/>
          <p:nvPr/>
        </p:nvSpPr>
        <p:spPr>
          <a:xfrm>
            <a:off x="4871864" y="332656"/>
            <a:ext cx="3672408" cy="396000"/>
          </a:xfrm>
          <a:custGeom>
            <a:avLst/>
            <a:gdLst>
              <a:gd name="connsiteX0" fmla="*/ 0 w 1769273"/>
              <a:gd name="connsiteY0" fmla="*/ 0 h 1008112"/>
              <a:gd name="connsiteX1" fmla="*/ 1517245 w 1769273"/>
              <a:gd name="connsiteY1" fmla="*/ 0 h 1008112"/>
              <a:gd name="connsiteX2" fmla="*/ 1769273 w 1769273"/>
              <a:gd name="connsiteY2" fmla="*/ 235226 h 1008112"/>
              <a:gd name="connsiteX3" fmla="*/ 1769273 w 1769273"/>
              <a:gd name="connsiteY3" fmla="*/ 772886 h 1008112"/>
              <a:gd name="connsiteX4" fmla="*/ 1517245 w 1769273"/>
              <a:gd name="connsiteY4" fmla="*/ 1008112 h 1008112"/>
              <a:gd name="connsiteX5" fmla="*/ 0 w 1769273"/>
              <a:gd name="connsiteY5" fmla="*/ 1008112 h 1008112"/>
              <a:gd name="connsiteX6" fmla="*/ 252028 w 1769273"/>
              <a:gd name="connsiteY6" fmla="*/ 772886 h 1008112"/>
              <a:gd name="connsiteX7" fmla="*/ 252028 w 1769273"/>
              <a:gd name="connsiteY7" fmla="*/ 235226 h 1008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69273" h="1008112">
                <a:moveTo>
                  <a:pt x="0" y="0"/>
                </a:moveTo>
                <a:lnTo>
                  <a:pt x="1517245" y="0"/>
                </a:lnTo>
                <a:lnTo>
                  <a:pt x="1769273" y="235226"/>
                </a:lnTo>
                <a:lnTo>
                  <a:pt x="1769273" y="772886"/>
                </a:lnTo>
                <a:lnTo>
                  <a:pt x="1517245" y="1008112"/>
                </a:lnTo>
                <a:lnTo>
                  <a:pt x="0" y="1008112"/>
                </a:lnTo>
                <a:lnTo>
                  <a:pt x="252028" y="772886"/>
                </a:lnTo>
                <a:lnTo>
                  <a:pt x="252028" y="235226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en-US" altLang="zh-CN" b="1" dirty="0">
                <a:solidFill>
                  <a:schemeClr val="tx1"/>
                </a:solidFill>
                <a:sym typeface="+mn-ea"/>
              </a:rPr>
              <a:t>Unit 6:  Animals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711" name="图片 171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0730" y="1894205"/>
            <a:ext cx="3223260" cy="34486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random/>
      </p:transition>
    </mc:Choice>
    <mc:Fallback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" grpId="0"/>
      <p:bldP spid="37" grpId="0" animBg="1"/>
      <p:bldP spid="3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1" cstate="print">
            <a:alphaModFix amt="12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任意多边形 27"/>
          <p:cNvSpPr/>
          <p:nvPr/>
        </p:nvSpPr>
        <p:spPr>
          <a:xfrm>
            <a:off x="-456728" y="836712"/>
            <a:ext cx="12648728" cy="432048"/>
          </a:xfrm>
          <a:custGeom>
            <a:avLst/>
            <a:gdLst>
              <a:gd name="connsiteX0" fmla="*/ 0 w 3752850"/>
              <a:gd name="connsiteY0" fmla="*/ 285750 h 285750"/>
              <a:gd name="connsiteX1" fmla="*/ 3752850 w 3752850"/>
              <a:gd name="connsiteY1" fmla="*/ 285750 h 285750"/>
              <a:gd name="connsiteX2" fmla="*/ 3467100 w 3752850"/>
              <a:gd name="connsiteY2" fmla="*/ 0 h 285750"/>
              <a:gd name="connsiteX3" fmla="*/ 19050 w 3752850"/>
              <a:gd name="connsiteY3" fmla="*/ 0 h 285750"/>
              <a:gd name="connsiteX4" fmla="*/ 0 w 3752850"/>
              <a:gd name="connsiteY4" fmla="*/ 285750 h 285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52850" h="285750">
                <a:moveTo>
                  <a:pt x="0" y="285750"/>
                </a:moveTo>
                <a:lnTo>
                  <a:pt x="3752850" y="285750"/>
                </a:lnTo>
                <a:lnTo>
                  <a:pt x="3467100" y="0"/>
                </a:lnTo>
                <a:lnTo>
                  <a:pt x="19050" y="0"/>
                </a:lnTo>
                <a:lnTo>
                  <a:pt x="0" y="28575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0" name="任意多边形 29"/>
          <p:cNvSpPr/>
          <p:nvPr/>
        </p:nvSpPr>
        <p:spPr>
          <a:xfrm>
            <a:off x="-36512" y="682054"/>
            <a:ext cx="12228512" cy="442689"/>
          </a:xfrm>
          <a:custGeom>
            <a:avLst/>
            <a:gdLst>
              <a:gd name="connsiteX0" fmla="*/ 0 w 3752850"/>
              <a:gd name="connsiteY0" fmla="*/ 285750 h 285750"/>
              <a:gd name="connsiteX1" fmla="*/ 3752850 w 3752850"/>
              <a:gd name="connsiteY1" fmla="*/ 285750 h 285750"/>
              <a:gd name="connsiteX2" fmla="*/ 3467100 w 3752850"/>
              <a:gd name="connsiteY2" fmla="*/ 0 h 285750"/>
              <a:gd name="connsiteX3" fmla="*/ 19050 w 3752850"/>
              <a:gd name="connsiteY3" fmla="*/ 0 h 285750"/>
              <a:gd name="connsiteX4" fmla="*/ 0 w 3752850"/>
              <a:gd name="connsiteY4" fmla="*/ 285750 h 285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52850" h="285750">
                <a:moveTo>
                  <a:pt x="0" y="285750"/>
                </a:moveTo>
                <a:lnTo>
                  <a:pt x="3752850" y="285750"/>
                </a:lnTo>
                <a:lnTo>
                  <a:pt x="3467100" y="0"/>
                </a:lnTo>
                <a:lnTo>
                  <a:pt x="19050" y="0"/>
                </a:lnTo>
                <a:lnTo>
                  <a:pt x="0" y="28575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-36512" y="-76745"/>
            <a:ext cx="35123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zh-CN" altLang="en-US" sz="44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127448" y="395372"/>
            <a:ext cx="2241811" cy="369332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>
            <a:defPPr>
              <a:defRPr lang="zh-CN"/>
            </a:defPPr>
            <a:lvl1pPr algn="ctr">
              <a:defRPr>
                <a:solidFill>
                  <a:schemeClr val="lt1"/>
                </a:solidFill>
                <a:latin typeface="+mn-lt"/>
                <a:ea typeface="+mn-ea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</a:defRPr>
            </a:lvl9pPr>
          </a:lstStyle>
          <a:p>
            <a:pPr>
              <a:defRPr/>
            </a:pPr>
            <a:r>
              <a:rPr lang="en-US" altLang="zh-CN" kern="0" dirty="0">
                <a:solidFill>
                  <a:prstClr val="white">
                    <a:lumMod val="65000"/>
                  </a:prstClr>
                </a:solidFill>
              </a:rPr>
              <a:t>CONTENTS</a:t>
            </a:r>
            <a:endParaRPr lang="en-US" altLang="zh-CN" kern="0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86" name="矩形 85"/>
          <p:cNvSpPr/>
          <p:nvPr/>
        </p:nvSpPr>
        <p:spPr>
          <a:xfrm>
            <a:off x="8832304" y="188640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7" name="任意多边形 86"/>
          <p:cNvSpPr/>
          <p:nvPr/>
        </p:nvSpPr>
        <p:spPr>
          <a:xfrm>
            <a:off x="0" y="692696"/>
            <a:ext cx="3960440" cy="396000"/>
          </a:xfrm>
          <a:custGeom>
            <a:avLst/>
            <a:gdLst>
              <a:gd name="connsiteX0" fmla="*/ 0 w 1769273"/>
              <a:gd name="connsiteY0" fmla="*/ 0 h 1008112"/>
              <a:gd name="connsiteX1" fmla="*/ 1517245 w 1769273"/>
              <a:gd name="connsiteY1" fmla="*/ 0 h 1008112"/>
              <a:gd name="connsiteX2" fmla="*/ 1769273 w 1769273"/>
              <a:gd name="connsiteY2" fmla="*/ 235226 h 1008112"/>
              <a:gd name="connsiteX3" fmla="*/ 1769273 w 1769273"/>
              <a:gd name="connsiteY3" fmla="*/ 772886 h 1008112"/>
              <a:gd name="connsiteX4" fmla="*/ 1517245 w 1769273"/>
              <a:gd name="connsiteY4" fmla="*/ 1008112 h 1008112"/>
              <a:gd name="connsiteX5" fmla="*/ 0 w 1769273"/>
              <a:gd name="connsiteY5" fmla="*/ 1008112 h 1008112"/>
              <a:gd name="connsiteX6" fmla="*/ 252028 w 1769273"/>
              <a:gd name="connsiteY6" fmla="*/ 772886 h 1008112"/>
              <a:gd name="connsiteX7" fmla="*/ 252028 w 1769273"/>
              <a:gd name="connsiteY7" fmla="*/ 235226 h 1008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69273" h="1008112">
                <a:moveTo>
                  <a:pt x="0" y="0"/>
                </a:moveTo>
                <a:lnTo>
                  <a:pt x="1517245" y="0"/>
                </a:lnTo>
                <a:lnTo>
                  <a:pt x="1769273" y="235226"/>
                </a:lnTo>
                <a:lnTo>
                  <a:pt x="1769273" y="772886"/>
                </a:lnTo>
                <a:lnTo>
                  <a:pt x="1517245" y="1008112"/>
                </a:lnTo>
                <a:lnTo>
                  <a:pt x="0" y="1008112"/>
                </a:lnTo>
                <a:lnTo>
                  <a:pt x="252028" y="772886"/>
                </a:lnTo>
                <a:lnTo>
                  <a:pt x="252028" y="235226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en-US" altLang="zh-CN" b="1" dirty="0">
                <a:solidFill>
                  <a:schemeClr val="tx1"/>
                </a:solidFill>
                <a:sym typeface="+mn-ea"/>
              </a:rPr>
              <a:t>Unit 6:  Animals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71755" y="1917065"/>
            <a:ext cx="12072620" cy="4464050"/>
            <a:chOff x="113" y="3019"/>
            <a:chExt cx="19012" cy="7030"/>
          </a:xfrm>
        </p:grpSpPr>
        <p:grpSp>
          <p:nvGrpSpPr>
            <p:cNvPr id="15" name="组合 14"/>
            <p:cNvGrpSpPr/>
            <p:nvPr/>
          </p:nvGrpSpPr>
          <p:grpSpPr>
            <a:xfrm>
              <a:off x="4906" y="3125"/>
              <a:ext cx="2917" cy="2916"/>
              <a:chOff x="3617767" y="1552534"/>
              <a:chExt cx="1852274" cy="1851387"/>
            </a:xfrm>
          </p:grpSpPr>
          <p:sp>
            <p:nvSpPr>
              <p:cNvPr id="16" name="Rounded Rectangle 4"/>
              <p:cNvSpPr/>
              <p:nvPr/>
            </p:nvSpPr>
            <p:spPr>
              <a:xfrm>
                <a:off x="3617767" y="1552534"/>
                <a:ext cx="1841077" cy="1851387"/>
              </a:xfrm>
              <a:prstGeom prst="roundRect">
                <a:avLst>
                  <a:gd name="adj" fmla="val 50000"/>
                </a:avLst>
              </a:prstGeom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lIns="121505" tIns="60753" rIns="121505" bIns="60753" rtlCol="0" anchor="ctr"/>
              <a:lstStyle/>
              <a:p>
                <a:pPr algn="ctr"/>
                <a:endParaRPr lang="en-US" dirty="0">
                  <a:latin typeface="Roboto condensed"/>
                  <a:cs typeface="Roboto condensed"/>
                </a:endParaRPr>
              </a:p>
            </p:txBody>
          </p:sp>
          <p:sp>
            <p:nvSpPr>
              <p:cNvPr id="17" name="TextBox 5"/>
              <p:cNvSpPr txBox="1"/>
              <p:nvPr/>
            </p:nvSpPr>
            <p:spPr>
              <a:xfrm>
                <a:off x="3719736" y="1915399"/>
                <a:ext cx="1750305" cy="984467"/>
              </a:xfrm>
              <a:prstGeom prst="rect">
                <a:avLst/>
              </a:prstGeom>
              <a:noFill/>
            </p:spPr>
            <p:txBody>
              <a:bodyPr wrap="square" lIns="121505" tIns="60753" rIns="121505" bIns="60753" rtlCol="0">
                <a:spAutoFit/>
              </a:bodyPr>
              <a:lstStyle/>
              <a:p>
                <a:pPr lvl="0" algn="ctr"/>
                <a:r>
                  <a:rPr lang="en-US" altLang="ko-KR" sz="2800" b="1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Roboto condensed"/>
                  </a:rPr>
                  <a:t>Section  Three</a:t>
                </a:r>
                <a:endParaRPr lang="ko-KR" altLang="en-US" sz="2800" b="1" dirty="0">
                  <a:solidFill>
                    <a:srgbClr val="FFFFFF"/>
                  </a:solidFill>
                  <a:latin typeface="微软雅黑" panose="020B0503020204020204" pitchFamily="34" charset="-122"/>
                  <a:cs typeface="Roboto condensed"/>
                </a:endParaRPr>
              </a:p>
            </p:txBody>
          </p:sp>
        </p:grpSp>
        <p:grpSp>
          <p:nvGrpSpPr>
            <p:cNvPr id="18" name="组合 17"/>
            <p:cNvGrpSpPr/>
            <p:nvPr/>
          </p:nvGrpSpPr>
          <p:grpSpPr>
            <a:xfrm>
              <a:off x="572" y="3621"/>
              <a:ext cx="3340" cy="3398"/>
              <a:chOff x="863947" y="1747313"/>
              <a:chExt cx="2265375" cy="2278061"/>
            </a:xfrm>
            <a:gradFill>
              <a:gsLst>
                <a:gs pos="0">
                  <a:schemeClr val="accent6">
                    <a:shade val="51000"/>
                    <a:satMod val="130000"/>
                  </a:schemeClr>
                </a:gs>
                <a:gs pos="80000">
                  <a:schemeClr val="accent6">
                    <a:shade val="93000"/>
                    <a:satMod val="130000"/>
                  </a:schemeClr>
                </a:gs>
                <a:gs pos="100000">
                  <a:schemeClr val="accent6">
                    <a:shade val="94000"/>
                    <a:satMod val="135000"/>
                  </a:schemeClr>
                </a:gs>
              </a:gsLst>
              <a:lin ang="16200000" scaled="0"/>
            </a:gradFill>
          </p:grpSpPr>
          <p:sp>
            <p:nvSpPr>
              <p:cNvPr id="19" name="Rounded Rectangle 9"/>
              <p:cNvSpPr/>
              <p:nvPr/>
            </p:nvSpPr>
            <p:spPr>
              <a:xfrm>
                <a:off x="863947" y="1747313"/>
                <a:ext cx="2265375" cy="2278061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lIns="121505" tIns="60753" rIns="121505" bIns="60753" rtlCol="0" anchor="ctr"/>
              <a:lstStyle/>
              <a:p>
                <a:pPr algn="ctr"/>
                <a:endParaRPr lang="en-US" dirty="0">
                  <a:latin typeface="Roboto condensed"/>
                  <a:cs typeface="Roboto condensed"/>
                </a:endParaRPr>
              </a:p>
            </p:txBody>
          </p:sp>
          <p:sp>
            <p:nvSpPr>
              <p:cNvPr id="20" name="텍스트 개체 틀 2"/>
              <p:cNvSpPr txBox="1"/>
              <p:nvPr/>
            </p:nvSpPr>
            <p:spPr>
              <a:xfrm>
                <a:off x="978797" y="2275439"/>
                <a:ext cx="1853812" cy="1013764"/>
              </a:xfrm>
              <a:prstGeom prst="rect">
                <a:avLst/>
              </a:prstGeom>
              <a:grpFill/>
            </p:spPr>
            <p:txBody>
              <a:bodyPr vert="horz" lIns="121505" tIns="60753" rIns="121505" bIns="60753" rtlCol="0" anchor="t">
                <a:noAutofit/>
              </a:bodyPr>
              <a:lstStyle>
                <a:lvl1pPr marL="0" indent="0" algn="ctr" defTabSz="457200" rtl="0" eaLnBrk="1" latinLnBrk="0" hangingPunct="1">
                  <a:spcBef>
                    <a:spcPct val="20000"/>
                  </a:spcBef>
                  <a:buFont typeface="Arial" panose="020B0604020202020204"/>
                  <a:buNone/>
                  <a:defRPr sz="1000" kern="1200" baseline="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Rockwell"/>
                  </a:defRPr>
                </a:lvl1pPr>
                <a:lvl2pPr marL="742950" indent="-28575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ko-KR" sz="2800" b="1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Roboto condensed"/>
                  </a:rPr>
                  <a:t>Section One</a:t>
                </a:r>
                <a:endParaRPr lang="en-US" altLang="ko-KR" sz="2800" b="1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Roboto condensed"/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>
              <a:off x="7174" y="3819"/>
              <a:ext cx="3568" cy="3587"/>
              <a:chOff x="5057837" y="1992903"/>
              <a:chExt cx="2265375" cy="2278061"/>
            </a:xfrm>
          </p:grpSpPr>
          <p:sp>
            <p:nvSpPr>
              <p:cNvPr id="22" name="Rounded Rectangle 13"/>
              <p:cNvSpPr/>
              <p:nvPr/>
            </p:nvSpPr>
            <p:spPr>
              <a:xfrm>
                <a:off x="5057837" y="1992903"/>
                <a:ext cx="2265375" cy="2278061"/>
              </a:xfrm>
              <a:prstGeom prst="roundRect">
                <a:avLst>
                  <a:gd name="adj" fmla="val 50000"/>
                </a:avLst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lIns="121505" tIns="60753" rIns="121505" bIns="60753" rtlCol="0" anchor="ctr"/>
              <a:lstStyle/>
              <a:p>
                <a:pPr algn="ctr"/>
                <a:endParaRPr lang="en-US" dirty="0">
                  <a:latin typeface="Roboto condensed"/>
                  <a:cs typeface="Roboto condensed"/>
                </a:endParaRPr>
              </a:p>
            </p:txBody>
          </p:sp>
          <p:sp>
            <p:nvSpPr>
              <p:cNvPr id="23" name="TextBox 15"/>
              <p:cNvSpPr txBox="1"/>
              <p:nvPr/>
            </p:nvSpPr>
            <p:spPr>
              <a:xfrm>
                <a:off x="5375667" y="2707993"/>
                <a:ext cx="1605246" cy="982481"/>
              </a:xfrm>
              <a:prstGeom prst="rect">
                <a:avLst/>
              </a:prstGeom>
              <a:noFill/>
            </p:spPr>
            <p:txBody>
              <a:bodyPr wrap="square" lIns="121505" tIns="60753" rIns="121505" bIns="60753" rtlCol="0">
                <a:spAutoFit/>
              </a:bodyPr>
              <a:lstStyle/>
              <a:p>
                <a:pPr lvl="0" algn="ctr">
                  <a:buClrTx/>
                  <a:buSzTx/>
                  <a:buFontTx/>
                </a:pPr>
                <a:r>
                  <a:rPr lang="en-US" altLang="ko-KR" sz="2800" b="1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Roboto condensed"/>
                  </a:rPr>
                  <a:t>Section Four</a:t>
                </a:r>
                <a:endParaRPr lang="en-US" altLang="ko-KR" sz="28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Roboto condensed"/>
                </a:endParaRPr>
              </a:p>
            </p:txBody>
          </p:sp>
        </p:grpSp>
        <p:grpSp>
          <p:nvGrpSpPr>
            <p:cNvPr id="24" name="组合 23"/>
            <p:cNvGrpSpPr/>
            <p:nvPr/>
          </p:nvGrpSpPr>
          <p:grpSpPr>
            <a:xfrm>
              <a:off x="13925" y="3019"/>
              <a:ext cx="3329" cy="3347"/>
              <a:chOff x="9344365" y="1484784"/>
              <a:chExt cx="2113788" cy="2125625"/>
            </a:xfrm>
          </p:grpSpPr>
          <p:sp>
            <p:nvSpPr>
              <p:cNvPr id="25" name="Rounded Rectangle 18"/>
              <p:cNvSpPr/>
              <p:nvPr/>
            </p:nvSpPr>
            <p:spPr>
              <a:xfrm>
                <a:off x="9344365" y="1484784"/>
                <a:ext cx="2113788" cy="2125625"/>
              </a:xfrm>
              <a:prstGeom prst="roundRect">
                <a:avLst>
                  <a:gd name="adj" fmla="val 50000"/>
                </a:avLst>
              </a:prstGeom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lIns="121505" tIns="60753" rIns="121505" bIns="60753" rtlCol="0" anchor="ctr"/>
              <a:lstStyle/>
              <a:p>
                <a:pPr algn="ctr"/>
                <a:endParaRPr lang="en-US" dirty="0">
                  <a:latin typeface="Roboto condensed"/>
                  <a:cs typeface="Roboto condensed"/>
                </a:endParaRPr>
              </a:p>
            </p:txBody>
          </p:sp>
          <p:sp>
            <p:nvSpPr>
              <p:cNvPr id="31" name="TextBox 19"/>
              <p:cNvSpPr txBox="1"/>
              <p:nvPr/>
            </p:nvSpPr>
            <p:spPr>
              <a:xfrm>
                <a:off x="9636794" y="1854123"/>
                <a:ext cx="1643781" cy="984467"/>
              </a:xfrm>
              <a:prstGeom prst="rect">
                <a:avLst/>
              </a:prstGeom>
              <a:noFill/>
            </p:spPr>
            <p:txBody>
              <a:bodyPr wrap="square" lIns="121505" tIns="60753" rIns="121505" bIns="60753" rtlCol="0">
                <a:spAutoFit/>
              </a:bodyPr>
              <a:lstStyle/>
              <a:p>
                <a:pPr lvl="0" algn="ctr"/>
                <a:r>
                  <a:rPr lang="en-US" altLang="ko-KR" sz="2800" b="1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Roboto condensed"/>
                  </a:rPr>
                  <a:t>Section Seven</a:t>
                </a:r>
                <a:endParaRPr lang="en-US" altLang="ko-KR" sz="2800" b="1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Roboto condensed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9773" y="3019"/>
              <a:ext cx="2899" cy="2916"/>
              <a:chOff x="6708446" y="1484785"/>
              <a:chExt cx="1841077" cy="1851387"/>
            </a:xfrm>
          </p:grpSpPr>
          <p:sp>
            <p:nvSpPr>
              <p:cNvPr id="34" name="Rounded Rectangle 22"/>
              <p:cNvSpPr/>
              <p:nvPr/>
            </p:nvSpPr>
            <p:spPr>
              <a:xfrm>
                <a:off x="6708446" y="1484785"/>
                <a:ext cx="1841077" cy="1851387"/>
              </a:xfrm>
              <a:prstGeom prst="roundRect">
                <a:avLst>
                  <a:gd name="adj" fmla="val 50000"/>
                </a:avLst>
              </a:prstGeom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lIns="121505" tIns="60753" rIns="121505" bIns="60753" rtlCol="0" anchor="ctr"/>
              <a:lstStyle/>
              <a:p>
                <a:pPr algn="ctr"/>
                <a:endParaRPr lang="en-US" dirty="0">
                  <a:latin typeface="Roboto condensed"/>
                  <a:cs typeface="Roboto condensed"/>
                </a:endParaRPr>
              </a:p>
            </p:txBody>
          </p:sp>
          <p:sp>
            <p:nvSpPr>
              <p:cNvPr id="36" name="TextBox 23"/>
              <p:cNvSpPr txBox="1"/>
              <p:nvPr/>
            </p:nvSpPr>
            <p:spPr>
              <a:xfrm>
                <a:off x="6860310" y="1867036"/>
                <a:ext cx="1611954" cy="984467"/>
              </a:xfrm>
              <a:prstGeom prst="rect">
                <a:avLst/>
              </a:prstGeom>
              <a:noFill/>
            </p:spPr>
            <p:txBody>
              <a:bodyPr wrap="square" lIns="121505" tIns="60753" rIns="121505" bIns="60753" rtlCol="0">
                <a:spAutoFit/>
              </a:bodyPr>
              <a:lstStyle/>
              <a:p>
                <a:pPr lvl="0" algn="ctr"/>
                <a:r>
                  <a:rPr lang="en-US" altLang="ko-KR" sz="2800" b="1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Roboto condensed"/>
                  </a:rPr>
                  <a:t>Section Five</a:t>
                </a:r>
                <a:endParaRPr lang="ko-KR" altLang="en-US" sz="2800" b="1" dirty="0">
                  <a:solidFill>
                    <a:srgbClr val="FFFFFF"/>
                  </a:solidFill>
                  <a:latin typeface="微软雅黑" panose="020B0503020204020204" pitchFamily="34" charset="-122"/>
                  <a:cs typeface="Roboto condensed"/>
                </a:endParaRPr>
              </a:p>
            </p:txBody>
          </p:sp>
        </p:grpSp>
        <p:grpSp>
          <p:nvGrpSpPr>
            <p:cNvPr id="37" name="组合 36"/>
            <p:cNvGrpSpPr/>
            <p:nvPr/>
          </p:nvGrpSpPr>
          <p:grpSpPr>
            <a:xfrm>
              <a:off x="2124" y="6744"/>
              <a:ext cx="13601" cy="1779"/>
              <a:chOff x="1851283" y="3850132"/>
              <a:chExt cx="8636679" cy="1129598"/>
            </a:xfrm>
          </p:grpSpPr>
          <p:sp>
            <p:nvSpPr>
              <p:cNvPr id="38" name="Oval 31"/>
              <p:cNvSpPr/>
              <p:nvPr/>
            </p:nvSpPr>
            <p:spPr>
              <a:xfrm>
                <a:off x="8849522" y="4804488"/>
                <a:ext cx="171433" cy="175242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lIns="121505" tIns="60753" rIns="121505" bIns="60753" rtlCol="0" anchor="ctr"/>
              <a:lstStyle/>
              <a:p>
                <a:pPr algn="ctr"/>
                <a:endParaRPr lang="en-US" dirty="0">
                  <a:latin typeface="Roboto condensed"/>
                  <a:cs typeface="Roboto condensed"/>
                </a:endParaRPr>
              </a:p>
            </p:txBody>
          </p:sp>
          <p:sp>
            <p:nvSpPr>
              <p:cNvPr id="39" name="Oval 32"/>
              <p:cNvSpPr/>
              <p:nvPr/>
            </p:nvSpPr>
            <p:spPr>
              <a:xfrm>
                <a:off x="10316529" y="3937753"/>
                <a:ext cx="171433" cy="175242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lIns="121505" tIns="60753" rIns="121505" bIns="60753" rtlCol="0" anchor="ctr"/>
              <a:lstStyle/>
              <a:p>
                <a:pPr algn="ctr"/>
                <a:endParaRPr lang="en-US" dirty="0">
                  <a:latin typeface="Roboto condensed"/>
                  <a:cs typeface="Roboto condensed"/>
                </a:endParaRPr>
              </a:p>
            </p:txBody>
          </p:sp>
          <p:grpSp>
            <p:nvGrpSpPr>
              <p:cNvPr id="41" name="组合 6"/>
              <p:cNvGrpSpPr/>
              <p:nvPr/>
            </p:nvGrpSpPr>
            <p:grpSpPr>
              <a:xfrm>
                <a:off x="1851283" y="4270964"/>
                <a:ext cx="1560975" cy="708766"/>
                <a:chOff x="1851283" y="4270964"/>
                <a:chExt cx="1560975" cy="708766"/>
              </a:xfrm>
            </p:grpSpPr>
            <p:sp>
              <p:nvSpPr>
                <p:cNvPr id="44" name="Oval 26"/>
                <p:cNvSpPr/>
                <p:nvPr/>
              </p:nvSpPr>
              <p:spPr>
                <a:xfrm>
                  <a:off x="1851283" y="4270964"/>
                  <a:ext cx="171433" cy="175242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lIns="121505" tIns="60753" rIns="121505" bIns="60753" rtlCol="0" anchor="ctr"/>
                <a:lstStyle/>
                <a:p>
                  <a:pPr algn="ctr"/>
                  <a:endParaRPr lang="en-US" dirty="0">
                    <a:latin typeface="Roboto condensed"/>
                    <a:cs typeface="Roboto condensed"/>
                  </a:endParaRPr>
                </a:p>
              </p:txBody>
            </p:sp>
            <p:sp>
              <p:nvSpPr>
                <p:cNvPr id="45" name="Oval 27"/>
                <p:cNvSpPr/>
                <p:nvPr/>
              </p:nvSpPr>
              <p:spPr>
                <a:xfrm>
                  <a:off x="3240825" y="4804488"/>
                  <a:ext cx="171433" cy="175242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lIns="121505" tIns="60753" rIns="121505" bIns="60753" rtlCol="0" anchor="ctr"/>
                <a:lstStyle/>
                <a:p>
                  <a:pPr algn="ctr"/>
                  <a:endParaRPr lang="en-US" dirty="0">
                    <a:latin typeface="Roboto condensed"/>
                    <a:cs typeface="Roboto condensed"/>
                  </a:endParaRPr>
                </a:p>
              </p:txBody>
            </p:sp>
            <p:cxnSp>
              <p:nvCxnSpPr>
                <p:cNvPr id="48" name="Straight Connector 33"/>
                <p:cNvCxnSpPr>
                  <a:stCxn id="44" idx="6"/>
                  <a:endCxn id="45" idx="2"/>
                </p:cNvCxnSpPr>
                <p:nvPr/>
              </p:nvCxnSpPr>
              <p:spPr>
                <a:xfrm>
                  <a:off x="2022716" y="4358585"/>
                  <a:ext cx="1218109" cy="533524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</a:schemeClr>
                  </a:solidFill>
                  <a:prstDash val="sysDash"/>
                  <a:headEnd type="none" w="sm" len="sm"/>
                  <a:tailEnd type="triangle" w="sm" len="sm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9" name="组合 7"/>
              <p:cNvGrpSpPr/>
              <p:nvPr/>
            </p:nvGrpSpPr>
            <p:grpSpPr>
              <a:xfrm>
                <a:off x="3412258" y="4025374"/>
                <a:ext cx="1212691" cy="866735"/>
                <a:chOff x="3412258" y="4025374"/>
                <a:chExt cx="1212691" cy="866735"/>
              </a:xfrm>
            </p:grpSpPr>
            <p:sp>
              <p:nvSpPr>
                <p:cNvPr id="52" name="Oval 28"/>
                <p:cNvSpPr/>
                <p:nvPr/>
              </p:nvSpPr>
              <p:spPr>
                <a:xfrm>
                  <a:off x="4453516" y="4025374"/>
                  <a:ext cx="171433" cy="175242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lIns="121505" tIns="60753" rIns="121505" bIns="60753" rtlCol="0" anchor="ctr"/>
                <a:lstStyle/>
                <a:p>
                  <a:pPr algn="ctr"/>
                  <a:endParaRPr lang="en-US" dirty="0">
                    <a:latin typeface="Roboto condensed"/>
                    <a:cs typeface="Roboto condensed"/>
                  </a:endParaRPr>
                </a:p>
              </p:txBody>
            </p:sp>
            <p:cxnSp>
              <p:nvCxnSpPr>
                <p:cNvPr id="53" name="Straight Connector 34"/>
                <p:cNvCxnSpPr>
                  <a:stCxn id="45" idx="6"/>
                  <a:endCxn id="52" idx="2"/>
                </p:cNvCxnSpPr>
                <p:nvPr/>
              </p:nvCxnSpPr>
              <p:spPr>
                <a:xfrm flipV="1">
                  <a:off x="3412258" y="4112995"/>
                  <a:ext cx="1041258" cy="779114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</a:schemeClr>
                  </a:solidFill>
                  <a:prstDash val="sysDash"/>
                  <a:headEnd type="none" w="sm" len="sm"/>
                  <a:tailEnd type="triangle" w="sm" len="sm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6" name="组合 8"/>
              <p:cNvGrpSpPr/>
              <p:nvPr/>
            </p:nvGrpSpPr>
            <p:grpSpPr>
              <a:xfrm>
                <a:off x="4624950" y="4112996"/>
                <a:ext cx="1650607" cy="691492"/>
                <a:chOff x="4624950" y="4112996"/>
                <a:chExt cx="1650607" cy="691492"/>
              </a:xfrm>
            </p:grpSpPr>
            <p:sp>
              <p:nvSpPr>
                <p:cNvPr id="57" name="Oval 29"/>
                <p:cNvSpPr/>
                <p:nvPr/>
              </p:nvSpPr>
              <p:spPr>
                <a:xfrm>
                  <a:off x="6104124" y="4629246"/>
                  <a:ext cx="171433" cy="175242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lIns="121505" tIns="60753" rIns="121505" bIns="60753" rtlCol="0" anchor="ctr"/>
                <a:lstStyle/>
                <a:p>
                  <a:pPr algn="ctr"/>
                  <a:endParaRPr lang="en-US" dirty="0">
                    <a:latin typeface="Roboto condensed"/>
                    <a:cs typeface="Roboto condensed"/>
                  </a:endParaRPr>
                </a:p>
              </p:txBody>
            </p:sp>
            <p:cxnSp>
              <p:nvCxnSpPr>
                <p:cNvPr id="58" name="Straight Connector 35"/>
                <p:cNvCxnSpPr>
                  <a:stCxn id="52" idx="6"/>
                  <a:endCxn id="57" idx="2"/>
                </p:cNvCxnSpPr>
                <p:nvPr/>
              </p:nvCxnSpPr>
              <p:spPr>
                <a:xfrm>
                  <a:off x="4624950" y="4112996"/>
                  <a:ext cx="1479174" cy="603872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</a:schemeClr>
                  </a:solidFill>
                  <a:prstDash val="sysDash"/>
                  <a:headEnd type="none" w="sm" len="sm"/>
                  <a:tailEnd type="triangle" w="sm" len="sm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9" name="组合 9"/>
              <p:cNvGrpSpPr/>
              <p:nvPr/>
            </p:nvGrpSpPr>
            <p:grpSpPr>
              <a:xfrm>
                <a:off x="6275557" y="3850132"/>
                <a:ext cx="1440071" cy="866735"/>
                <a:chOff x="6275557" y="3850132"/>
                <a:chExt cx="1440071" cy="866735"/>
              </a:xfrm>
            </p:grpSpPr>
            <p:sp>
              <p:nvSpPr>
                <p:cNvPr id="78" name="Oval 30"/>
                <p:cNvSpPr/>
                <p:nvPr/>
              </p:nvSpPr>
              <p:spPr>
                <a:xfrm>
                  <a:off x="7544195" y="3850132"/>
                  <a:ext cx="171433" cy="175242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lIns="121505" tIns="60753" rIns="121505" bIns="60753" rtlCol="0" anchor="ctr"/>
                <a:lstStyle/>
                <a:p>
                  <a:pPr algn="ctr"/>
                  <a:endParaRPr lang="en-US" dirty="0">
                    <a:latin typeface="Roboto condensed"/>
                    <a:cs typeface="Roboto condensed"/>
                  </a:endParaRPr>
                </a:p>
              </p:txBody>
            </p:sp>
            <p:cxnSp>
              <p:nvCxnSpPr>
                <p:cNvPr id="80" name="Straight Connector 36"/>
                <p:cNvCxnSpPr>
                  <a:stCxn id="57" idx="6"/>
                  <a:endCxn id="78" idx="2"/>
                </p:cNvCxnSpPr>
                <p:nvPr/>
              </p:nvCxnSpPr>
              <p:spPr>
                <a:xfrm flipV="1">
                  <a:off x="6275557" y="3937753"/>
                  <a:ext cx="1268638" cy="779114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</a:schemeClr>
                  </a:solidFill>
                  <a:prstDash val="sysDash"/>
                  <a:headEnd type="none" w="sm" len="sm"/>
                  <a:tailEnd type="triangle" w="sm" len="sm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83" name="Straight Connector 37"/>
              <p:cNvCxnSpPr>
                <a:stCxn id="78" idx="6"/>
                <a:endCxn id="38" idx="2"/>
              </p:cNvCxnSpPr>
              <p:nvPr/>
            </p:nvCxnSpPr>
            <p:spPr>
              <a:xfrm>
                <a:off x="7715628" y="3937754"/>
                <a:ext cx="1133894" cy="954356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  <a:prstDash val="sysDash"/>
                <a:headEnd type="none" w="sm" len="sm"/>
                <a:tailEnd type="triangle" w="sm" len="sm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8" name="Straight Connector 38"/>
              <p:cNvCxnSpPr>
                <a:stCxn id="38" idx="6"/>
                <a:endCxn id="39" idx="2"/>
              </p:cNvCxnSpPr>
              <p:nvPr/>
            </p:nvCxnSpPr>
            <p:spPr>
              <a:xfrm flipV="1">
                <a:off x="9020956" y="4025374"/>
                <a:ext cx="1295573" cy="866735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  <a:prstDash val="sysDash"/>
                <a:headEnd type="none" w="sm" len="sm"/>
                <a:tailEnd type="triangle" w="sm" len="sm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89" name="TextBox 39"/>
            <p:cNvSpPr txBox="1"/>
            <p:nvPr/>
          </p:nvSpPr>
          <p:spPr>
            <a:xfrm>
              <a:off x="113" y="7806"/>
              <a:ext cx="3783" cy="99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>
              <a:defPPr>
                <a:defRPr lang="zh-CN"/>
              </a:defPPr>
              <a:lvl1pPr lvl="0" algn="ctr">
                <a:defRPr sz="1900" b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condensed"/>
                  <a:ea typeface="Roboto Light" pitchFamily="2" charset="0"/>
                  <a:cs typeface="Roboto condensed"/>
                </a:defRPr>
              </a:lvl1pPr>
            </a:lstStyle>
            <a:p>
              <a:r>
                <a:rPr lang="en-US" altLang="zh-CN" sz="2000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International Phonetic Symbols</a:t>
              </a:r>
              <a:endParaRPr lang="nb-NO" altLang="ko-KR" sz="2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0" name="TextBox 40"/>
            <p:cNvSpPr txBox="1"/>
            <p:nvPr/>
          </p:nvSpPr>
          <p:spPr>
            <a:xfrm>
              <a:off x="3479" y="8522"/>
              <a:ext cx="1936" cy="96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lvl="0" algn="ctr"/>
              <a:r>
                <a:rPr lang="en-US" altLang="zh-CN" sz="2000" b="1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Roboto condensed"/>
                </a:rPr>
                <a:t>Key Words</a:t>
              </a:r>
              <a:endParaRPr lang="nb-NO" altLang="ko-KR" sz="20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condensed"/>
              </a:endParaRPr>
            </a:p>
          </p:txBody>
        </p:sp>
        <p:sp>
          <p:nvSpPr>
            <p:cNvPr id="91" name="TextBox 41"/>
            <p:cNvSpPr txBox="1"/>
            <p:nvPr/>
          </p:nvSpPr>
          <p:spPr>
            <a:xfrm>
              <a:off x="5407" y="7487"/>
              <a:ext cx="2155" cy="975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lvl="0" algn="ctr"/>
              <a:r>
                <a:rPr lang="en-US" altLang="zh-CN" sz="2000" b="1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Roboto condensed"/>
                </a:rPr>
                <a:t>Key Sentences</a:t>
              </a:r>
              <a:endParaRPr lang="nb-NO" altLang="ko-KR" sz="20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condensed"/>
              </a:endParaRPr>
            </a:p>
          </p:txBody>
        </p:sp>
        <p:sp>
          <p:nvSpPr>
            <p:cNvPr id="92" name="TextBox 42"/>
            <p:cNvSpPr txBox="1"/>
            <p:nvPr/>
          </p:nvSpPr>
          <p:spPr>
            <a:xfrm>
              <a:off x="7959" y="8188"/>
              <a:ext cx="2211" cy="71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lvl="0" algn="ctr"/>
              <a:r>
                <a:rPr lang="en-US" altLang="zh-CN" sz="2000" b="1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Roboto condensed"/>
                </a:rPr>
                <a:t>Dialogues</a:t>
              </a:r>
              <a:endParaRPr lang="nb-NO" altLang="ko-KR" sz="20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condensed"/>
              </a:endParaRPr>
            </a:p>
          </p:txBody>
        </p:sp>
        <p:sp>
          <p:nvSpPr>
            <p:cNvPr id="93" name="TextBox 43"/>
            <p:cNvSpPr txBox="1"/>
            <p:nvPr/>
          </p:nvSpPr>
          <p:spPr>
            <a:xfrm>
              <a:off x="10170" y="7439"/>
              <a:ext cx="1986" cy="50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lvl="0" algn="ctr"/>
              <a:r>
                <a:rPr lang="en-US" altLang="zh-CN" sz="2000" b="1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Roboto condensed"/>
                </a:rPr>
                <a:t>Exercises</a:t>
              </a:r>
              <a:endParaRPr lang="nb-NO" altLang="ko-KR" sz="20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condensed"/>
              </a:endParaRPr>
            </a:p>
          </p:txBody>
        </p:sp>
        <p:sp>
          <p:nvSpPr>
            <p:cNvPr id="94" name="TextBox 44"/>
            <p:cNvSpPr txBox="1"/>
            <p:nvPr/>
          </p:nvSpPr>
          <p:spPr>
            <a:xfrm>
              <a:off x="12549" y="8522"/>
              <a:ext cx="1886" cy="57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lvl="0" algn="ctr"/>
              <a:r>
                <a:rPr lang="en-US" altLang="zh-CN" sz="2000" b="1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Fun Time</a:t>
              </a:r>
              <a:endParaRPr lang="nb-NO" altLang="ko-KR" sz="19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condensed"/>
              </a:endParaRPr>
            </a:p>
          </p:txBody>
        </p:sp>
        <p:sp>
          <p:nvSpPr>
            <p:cNvPr id="95" name="TextBox 45"/>
            <p:cNvSpPr txBox="1"/>
            <p:nvPr/>
          </p:nvSpPr>
          <p:spPr>
            <a:xfrm>
              <a:off x="14482" y="7440"/>
              <a:ext cx="2495" cy="102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lvl="0" algn="ctr"/>
              <a:r>
                <a:rPr lang="en-US" altLang="zh-CN" sz="2000" b="1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Further Reading</a:t>
              </a:r>
              <a:endParaRPr lang="nb-NO" altLang="ko-KR" sz="19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condensed"/>
              </a:endParaRPr>
            </a:p>
          </p:txBody>
        </p:sp>
        <p:cxnSp>
          <p:nvCxnSpPr>
            <p:cNvPr id="96" name="Straight Connector 51"/>
            <p:cNvCxnSpPr/>
            <p:nvPr/>
          </p:nvCxnSpPr>
          <p:spPr>
            <a:xfrm flipH="1">
              <a:off x="811" y="10049"/>
              <a:ext cx="17688" cy="0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97" name="组合 96"/>
            <p:cNvGrpSpPr/>
            <p:nvPr/>
          </p:nvGrpSpPr>
          <p:grpSpPr>
            <a:xfrm>
              <a:off x="2912" y="4831"/>
              <a:ext cx="3126" cy="3175"/>
              <a:chOff x="3617767" y="1486413"/>
              <a:chExt cx="1841077" cy="1851387"/>
            </a:xfrm>
            <a:solidFill>
              <a:schemeClr val="accent2">
                <a:lumMod val="60000"/>
                <a:lumOff val="40000"/>
              </a:schemeClr>
            </a:solidFill>
          </p:grpSpPr>
          <p:sp>
            <p:nvSpPr>
              <p:cNvPr id="98" name="Rounded Rectangle 4"/>
              <p:cNvSpPr/>
              <p:nvPr/>
            </p:nvSpPr>
            <p:spPr>
              <a:xfrm>
                <a:off x="3617767" y="1486413"/>
                <a:ext cx="1841077" cy="1851387"/>
              </a:xfrm>
              <a:prstGeom prst="roundRect">
                <a:avLst>
                  <a:gd name="adj" fmla="val 50000"/>
                </a:avLst>
              </a:prstGeom>
              <a:grpFill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lIns="121505" tIns="60753" rIns="121505" bIns="60753" rtlCol="0" anchor="ctr"/>
              <a:lstStyle/>
              <a:p>
                <a:pPr algn="ctr"/>
                <a:endParaRPr lang="en-US" dirty="0">
                  <a:latin typeface="Roboto condensed"/>
                  <a:cs typeface="Roboto condensed"/>
                </a:endParaRPr>
              </a:p>
            </p:txBody>
          </p:sp>
          <p:sp>
            <p:nvSpPr>
              <p:cNvPr id="99" name="TextBox 5"/>
              <p:cNvSpPr txBox="1"/>
              <p:nvPr/>
            </p:nvSpPr>
            <p:spPr>
              <a:xfrm>
                <a:off x="3818119" y="1949260"/>
                <a:ext cx="1533238" cy="903982"/>
              </a:xfrm>
              <a:prstGeom prst="rect">
                <a:avLst/>
              </a:prstGeom>
              <a:grpFill/>
            </p:spPr>
            <p:txBody>
              <a:bodyPr wrap="square" lIns="121505" tIns="60753" rIns="121505" bIns="60753" rtlCol="0">
                <a:spAutoFit/>
              </a:bodyPr>
              <a:lstStyle/>
              <a:p>
                <a:pPr lvl="0" algn="ctr"/>
                <a:r>
                  <a:rPr lang="en-US" altLang="ko-KR" sz="2800" b="1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Roboto condensed"/>
                  </a:rPr>
                  <a:t>Section Two</a:t>
                </a:r>
                <a:endParaRPr lang="ko-KR" altLang="en-US" sz="2800" b="1" dirty="0">
                  <a:solidFill>
                    <a:srgbClr val="FFFFFF"/>
                  </a:solidFill>
                  <a:latin typeface="微软雅黑" panose="020B0503020204020204" pitchFamily="34" charset="-122"/>
                  <a:cs typeface="Roboto condensed"/>
                </a:endParaRPr>
              </a:p>
            </p:txBody>
          </p:sp>
        </p:grpSp>
        <p:grpSp>
          <p:nvGrpSpPr>
            <p:cNvPr id="100" name="组合 99"/>
            <p:cNvGrpSpPr/>
            <p:nvPr/>
          </p:nvGrpSpPr>
          <p:grpSpPr>
            <a:xfrm>
              <a:off x="11644" y="4606"/>
              <a:ext cx="3126" cy="3175"/>
              <a:chOff x="3617767" y="1486413"/>
              <a:chExt cx="1841077" cy="1851387"/>
            </a:xfrm>
            <a:solidFill>
              <a:schemeClr val="accent4">
                <a:lumMod val="75000"/>
              </a:schemeClr>
            </a:solidFill>
          </p:grpSpPr>
          <p:sp>
            <p:nvSpPr>
              <p:cNvPr id="101" name="Rounded Rectangle 4"/>
              <p:cNvSpPr/>
              <p:nvPr/>
            </p:nvSpPr>
            <p:spPr>
              <a:xfrm>
                <a:off x="3617767" y="1486413"/>
                <a:ext cx="1841077" cy="1851387"/>
              </a:xfrm>
              <a:prstGeom prst="roundRect">
                <a:avLst>
                  <a:gd name="adj" fmla="val 50000"/>
                </a:avLst>
              </a:prstGeom>
              <a:grpFill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lIns="121505" tIns="60753" rIns="121505" bIns="60753" rtlCol="0" anchor="ctr"/>
              <a:lstStyle/>
              <a:p>
                <a:pPr algn="ctr"/>
                <a:endParaRPr lang="en-US" dirty="0">
                  <a:latin typeface="Roboto condensed"/>
                  <a:cs typeface="Roboto condensed"/>
                </a:endParaRPr>
              </a:p>
            </p:txBody>
          </p:sp>
          <p:sp>
            <p:nvSpPr>
              <p:cNvPr id="102" name="TextBox 5"/>
              <p:cNvSpPr txBox="1"/>
              <p:nvPr/>
            </p:nvSpPr>
            <p:spPr>
              <a:xfrm>
                <a:off x="3818119" y="1949260"/>
                <a:ext cx="1533238" cy="903982"/>
              </a:xfrm>
              <a:prstGeom prst="rect">
                <a:avLst/>
              </a:prstGeom>
              <a:grpFill/>
            </p:spPr>
            <p:txBody>
              <a:bodyPr wrap="square" lIns="121505" tIns="60753" rIns="121505" bIns="60753" rtlCol="0">
                <a:spAutoFit/>
              </a:bodyPr>
              <a:lstStyle/>
              <a:p>
                <a:pPr lvl="0" algn="ctr"/>
                <a:r>
                  <a:rPr lang="en-US" altLang="ko-KR" sz="2800" b="1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Roboto condensed"/>
                  </a:rPr>
                  <a:t>Section Six</a:t>
                </a:r>
                <a:endParaRPr lang="ko-KR" altLang="en-US" sz="2800" b="1" dirty="0">
                  <a:solidFill>
                    <a:srgbClr val="FFFFFF"/>
                  </a:solidFill>
                  <a:latin typeface="微软雅黑" panose="020B0503020204020204" pitchFamily="34" charset="-122"/>
                  <a:cs typeface="Roboto condensed"/>
                </a:endParaRPr>
              </a:p>
            </p:txBody>
          </p:sp>
        </p:grpSp>
        <p:grpSp>
          <p:nvGrpSpPr>
            <p:cNvPr id="103" name="组合 102"/>
            <p:cNvGrpSpPr/>
            <p:nvPr/>
          </p:nvGrpSpPr>
          <p:grpSpPr>
            <a:xfrm>
              <a:off x="16421" y="4117"/>
              <a:ext cx="2659" cy="2604"/>
              <a:chOff x="6708446" y="1484785"/>
              <a:chExt cx="1841077" cy="1851387"/>
            </a:xfrm>
          </p:grpSpPr>
          <p:sp>
            <p:nvSpPr>
              <p:cNvPr id="104" name="Rounded Rectangle 22"/>
              <p:cNvSpPr/>
              <p:nvPr/>
            </p:nvSpPr>
            <p:spPr>
              <a:xfrm>
                <a:off x="6708446" y="1484785"/>
                <a:ext cx="1841077" cy="1851387"/>
              </a:xfrm>
              <a:prstGeom prst="roundRect">
                <a:avLst>
                  <a:gd name="adj" fmla="val 50000"/>
                </a:avLst>
              </a:prstGeom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lIns="121505" tIns="60753" rIns="121505" bIns="60753" rtlCol="0" anchor="ctr"/>
              <a:p>
                <a:pPr algn="ctr"/>
                <a:endParaRPr lang="en-US" dirty="0">
                  <a:latin typeface="Roboto condensed"/>
                  <a:cs typeface="Roboto condensed"/>
                </a:endParaRPr>
              </a:p>
            </p:txBody>
          </p:sp>
          <p:sp>
            <p:nvSpPr>
              <p:cNvPr id="105" name="TextBox 23"/>
              <p:cNvSpPr txBox="1"/>
              <p:nvPr/>
            </p:nvSpPr>
            <p:spPr>
              <a:xfrm>
                <a:off x="6802006" y="1867291"/>
                <a:ext cx="1744954" cy="1099883"/>
              </a:xfrm>
              <a:prstGeom prst="rect">
                <a:avLst/>
              </a:prstGeom>
              <a:noFill/>
            </p:spPr>
            <p:txBody>
              <a:bodyPr wrap="square" lIns="121505" tIns="60753" rIns="121505" bIns="60753" rtlCol="0">
                <a:spAutoFit/>
              </a:bodyPr>
              <a:p>
                <a:pPr lvl="0" algn="ctr"/>
                <a:r>
                  <a:rPr lang="en-US" altLang="ko-KR" sz="2800" b="1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Roboto condensed"/>
                  </a:rPr>
                  <a:t>Section Eight</a:t>
                </a:r>
                <a:endParaRPr lang="en-US" altLang="ko-KR" sz="28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Roboto condensed"/>
                </a:endParaRPr>
              </a:p>
            </p:txBody>
          </p:sp>
        </p:grpSp>
        <p:cxnSp>
          <p:nvCxnSpPr>
            <p:cNvPr id="106" name="Straight Connector 38"/>
            <p:cNvCxnSpPr>
              <a:stCxn id="39" idx="1"/>
              <a:endCxn id="107" idx="1"/>
            </p:cNvCxnSpPr>
            <p:nvPr/>
          </p:nvCxnSpPr>
          <p:spPr>
            <a:xfrm>
              <a:off x="15495" y="6922"/>
              <a:ext cx="2227" cy="673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prstDash val="sysDash"/>
              <a:headEnd type="none" w="sm" len="sm"/>
              <a:tailEnd type="triangle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7" name="Oval 32"/>
            <p:cNvSpPr/>
            <p:nvPr/>
          </p:nvSpPr>
          <p:spPr>
            <a:xfrm>
              <a:off x="17686" y="7555"/>
              <a:ext cx="248" cy="27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lIns="121505" tIns="60753" rIns="121505" bIns="60753" rtlCol="0" anchor="ctr"/>
            <a:p>
              <a:pPr algn="ctr"/>
              <a:endParaRPr lang="en-US" dirty="0">
                <a:latin typeface="Roboto condensed"/>
                <a:cs typeface="Roboto condensed"/>
              </a:endParaRPr>
            </a:p>
          </p:txBody>
        </p:sp>
        <p:sp>
          <p:nvSpPr>
            <p:cNvPr id="108" name="TextBox 45"/>
            <p:cNvSpPr txBox="1"/>
            <p:nvPr/>
          </p:nvSpPr>
          <p:spPr>
            <a:xfrm>
              <a:off x="16631" y="8109"/>
              <a:ext cx="2495" cy="102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p>
              <a:pPr lvl="0" algn="ctr"/>
              <a:r>
                <a:rPr lang="en-US" altLang="zh-CN" sz="2000" b="1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Chinese</a:t>
              </a:r>
              <a:endParaRPr lang="en-US" altLang="zh-CN" sz="20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lvl="0" algn="ctr"/>
              <a:r>
                <a:rPr lang="en-US" altLang="zh-CN" sz="2000" b="1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Culture</a:t>
              </a:r>
              <a:endParaRPr lang="en-US" altLang="zh-CN" sz="20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random/>
      </p:transition>
    </mc:Choice>
    <mc:Fallback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 animBg="1"/>
      <p:bldP spid="8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任意多边形 44"/>
          <p:cNvSpPr/>
          <p:nvPr/>
        </p:nvSpPr>
        <p:spPr>
          <a:xfrm>
            <a:off x="1055440" y="332656"/>
            <a:ext cx="2592288" cy="396000"/>
          </a:xfrm>
          <a:custGeom>
            <a:avLst/>
            <a:gdLst>
              <a:gd name="connsiteX0" fmla="*/ 0 w 1769273"/>
              <a:gd name="connsiteY0" fmla="*/ 0 h 1008112"/>
              <a:gd name="connsiteX1" fmla="*/ 1517245 w 1769273"/>
              <a:gd name="connsiteY1" fmla="*/ 0 h 1008112"/>
              <a:gd name="connsiteX2" fmla="*/ 1769273 w 1769273"/>
              <a:gd name="connsiteY2" fmla="*/ 235226 h 1008112"/>
              <a:gd name="connsiteX3" fmla="*/ 1769273 w 1769273"/>
              <a:gd name="connsiteY3" fmla="*/ 772886 h 1008112"/>
              <a:gd name="connsiteX4" fmla="*/ 1517245 w 1769273"/>
              <a:gd name="connsiteY4" fmla="*/ 1008112 h 1008112"/>
              <a:gd name="connsiteX5" fmla="*/ 0 w 1769273"/>
              <a:gd name="connsiteY5" fmla="*/ 1008112 h 1008112"/>
              <a:gd name="connsiteX6" fmla="*/ 252028 w 1769273"/>
              <a:gd name="connsiteY6" fmla="*/ 772886 h 1008112"/>
              <a:gd name="connsiteX7" fmla="*/ 252028 w 1769273"/>
              <a:gd name="connsiteY7" fmla="*/ 235226 h 1008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69273" h="1008112">
                <a:moveTo>
                  <a:pt x="0" y="0"/>
                </a:moveTo>
                <a:lnTo>
                  <a:pt x="1517245" y="0"/>
                </a:lnTo>
                <a:lnTo>
                  <a:pt x="1769273" y="235226"/>
                </a:lnTo>
                <a:lnTo>
                  <a:pt x="1769273" y="772886"/>
                </a:lnTo>
                <a:lnTo>
                  <a:pt x="1517245" y="1008112"/>
                </a:lnTo>
                <a:lnTo>
                  <a:pt x="0" y="1008112"/>
                </a:lnTo>
                <a:lnTo>
                  <a:pt x="252028" y="772886"/>
                </a:lnTo>
                <a:lnTo>
                  <a:pt x="252028" y="235226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400" dirty="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Section Seven</a:t>
            </a:r>
            <a:endParaRPr lang="zh-CN" altLang="en-US" sz="2400" dirty="0">
              <a:solidFill>
                <a:srgbClr val="4D4D4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任意多边形 45"/>
          <p:cNvSpPr/>
          <p:nvPr/>
        </p:nvSpPr>
        <p:spPr>
          <a:xfrm>
            <a:off x="4871864" y="332656"/>
            <a:ext cx="3672408" cy="396000"/>
          </a:xfrm>
          <a:custGeom>
            <a:avLst/>
            <a:gdLst>
              <a:gd name="connsiteX0" fmla="*/ 0 w 1769273"/>
              <a:gd name="connsiteY0" fmla="*/ 0 h 1008112"/>
              <a:gd name="connsiteX1" fmla="*/ 1517245 w 1769273"/>
              <a:gd name="connsiteY1" fmla="*/ 0 h 1008112"/>
              <a:gd name="connsiteX2" fmla="*/ 1769273 w 1769273"/>
              <a:gd name="connsiteY2" fmla="*/ 235226 h 1008112"/>
              <a:gd name="connsiteX3" fmla="*/ 1769273 w 1769273"/>
              <a:gd name="connsiteY3" fmla="*/ 772886 h 1008112"/>
              <a:gd name="connsiteX4" fmla="*/ 1517245 w 1769273"/>
              <a:gd name="connsiteY4" fmla="*/ 1008112 h 1008112"/>
              <a:gd name="connsiteX5" fmla="*/ 0 w 1769273"/>
              <a:gd name="connsiteY5" fmla="*/ 1008112 h 1008112"/>
              <a:gd name="connsiteX6" fmla="*/ 252028 w 1769273"/>
              <a:gd name="connsiteY6" fmla="*/ 772886 h 1008112"/>
              <a:gd name="connsiteX7" fmla="*/ 252028 w 1769273"/>
              <a:gd name="connsiteY7" fmla="*/ 235226 h 1008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69273" h="1008112">
                <a:moveTo>
                  <a:pt x="0" y="0"/>
                </a:moveTo>
                <a:lnTo>
                  <a:pt x="1517245" y="0"/>
                </a:lnTo>
                <a:lnTo>
                  <a:pt x="1769273" y="235226"/>
                </a:lnTo>
                <a:lnTo>
                  <a:pt x="1769273" y="772886"/>
                </a:lnTo>
                <a:lnTo>
                  <a:pt x="1517245" y="1008112"/>
                </a:lnTo>
                <a:lnTo>
                  <a:pt x="0" y="1008112"/>
                </a:lnTo>
                <a:lnTo>
                  <a:pt x="252028" y="772886"/>
                </a:lnTo>
                <a:lnTo>
                  <a:pt x="252028" y="235226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en-US" altLang="zh-CN" b="1" dirty="0">
                <a:solidFill>
                  <a:schemeClr val="tx1"/>
                </a:solidFill>
                <a:sym typeface="+mn-ea"/>
              </a:rPr>
              <a:t>Unit 6:  Animals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99745" y="1336040"/>
            <a:ext cx="7396480" cy="3784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Questions in this Section</a:t>
            </a:r>
            <a:endParaRPr lang="en-US" altLang="zh-CN" sz="28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1.What is animal shelter?</a:t>
            </a:r>
            <a:endParaRPr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2.Are dogs great pets?</a:t>
            </a:r>
            <a:endParaRPr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3.What does rabbit love to eat?</a:t>
            </a:r>
            <a:endParaRPr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4.Which animal do they choose at last?</a:t>
            </a:r>
            <a:endParaRPr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zh-CN" altLang="en-US" dirty="0"/>
          </a:p>
        </p:txBody>
      </p:sp>
      <p:pic>
        <p:nvPicPr>
          <p:cNvPr id="1712" name="图片 171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0490" y="1659255"/>
            <a:ext cx="3970020" cy="36925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random/>
      </p:transition>
    </mc:Choice>
    <mc:Fallback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4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任意多边形 44"/>
          <p:cNvSpPr/>
          <p:nvPr/>
        </p:nvSpPr>
        <p:spPr>
          <a:xfrm>
            <a:off x="1055440" y="332656"/>
            <a:ext cx="2592288" cy="396000"/>
          </a:xfrm>
          <a:custGeom>
            <a:avLst/>
            <a:gdLst>
              <a:gd name="connsiteX0" fmla="*/ 0 w 1769273"/>
              <a:gd name="connsiteY0" fmla="*/ 0 h 1008112"/>
              <a:gd name="connsiteX1" fmla="*/ 1517245 w 1769273"/>
              <a:gd name="connsiteY1" fmla="*/ 0 h 1008112"/>
              <a:gd name="connsiteX2" fmla="*/ 1769273 w 1769273"/>
              <a:gd name="connsiteY2" fmla="*/ 235226 h 1008112"/>
              <a:gd name="connsiteX3" fmla="*/ 1769273 w 1769273"/>
              <a:gd name="connsiteY3" fmla="*/ 772886 h 1008112"/>
              <a:gd name="connsiteX4" fmla="*/ 1517245 w 1769273"/>
              <a:gd name="connsiteY4" fmla="*/ 1008112 h 1008112"/>
              <a:gd name="connsiteX5" fmla="*/ 0 w 1769273"/>
              <a:gd name="connsiteY5" fmla="*/ 1008112 h 1008112"/>
              <a:gd name="connsiteX6" fmla="*/ 252028 w 1769273"/>
              <a:gd name="connsiteY6" fmla="*/ 772886 h 1008112"/>
              <a:gd name="connsiteX7" fmla="*/ 252028 w 1769273"/>
              <a:gd name="connsiteY7" fmla="*/ 235226 h 1008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69273" h="1008112">
                <a:moveTo>
                  <a:pt x="0" y="0"/>
                </a:moveTo>
                <a:lnTo>
                  <a:pt x="1517245" y="0"/>
                </a:lnTo>
                <a:lnTo>
                  <a:pt x="1769273" y="235226"/>
                </a:lnTo>
                <a:lnTo>
                  <a:pt x="1769273" y="772886"/>
                </a:lnTo>
                <a:lnTo>
                  <a:pt x="1517245" y="1008112"/>
                </a:lnTo>
                <a:lnTo>
                  <a:pt x="0" y="1008112"/>
                </a:lnTo>
                <a:lnTo>
                  <a:pt x="252028" y="772886"/>
                </a:lnTo>
                <a:lnTo>
                  <a:pt x="252028" y="235226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400" dirty="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Section Seven</a:t>
            </a:r>
            <a:endParaRPr lang="zh-CN" altLang="en-US" sz="2400" dirty="0">
              <a:solidFill>
                <a:srgbClr val="4D4D4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任意多边形 45"/>
          <p:cNvSpPr/>
          <p:nvPr/>
        </p:nvSpPr>
        <p:spPr>
          <a:xfrm>
            <a:off x="4871864" y="332656"/>
            <a:ext cx="3672408" cy="396000"/>
          </a:xfrm>
          <a:custGeom>
            <a:avLst/>
            <a:gdLst>
              <a:gd name="connsiteX0" fmla="*/ 0 w 1769273"/>
              <a:gd name="connsiteY0" fmla="*/ 0 h 1008112"/>
              <a:gd name="connsiteX1" fmla="*/ 1517245 w 1769273"/>
              <a:gd name="connsiteY1" fmla="*/ 0 h 1008112"/>
              <a:gd name="connsiteX2" fmla="*/ 1769273 w 1769273"/>
              <a:gd name="connsiteY2" fmla="*/ 235226 h 1008112"/>
              <a:gd name="connsiteX3" fmla="*/ 1769273 w 1769273"/>
              <a:gd name="connsiteY3" fmla="*/ 772886 h 1008112"/>
              <a:gd name="connsiteX4" fmla="*/ 1517245 w 1769273"/>
              <a:gd name="connsiteY4" fmla="*/ 1008112 h 1008112"/>
              <a:gd name="connsiteX5" fmla="*/ 0 w 1769273"/>
              <a:gd name="connsiteY5" fmla="*/ 1008112 h 1008112"/>
              <a:gd name="connsiteX6" fmla="*/ 252028 w 1769273"/>
              <a:gd name="connsiteY6" fmla="*/ 772886 h 1008112"/>
              <a:gd name="connsiteX7" fmla="*/ 252028 w 1769273"/>
              <a:gd name="connsiteY7" fmla="*/ 235226 h 1008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69273" h="1008112">
                <a:moveTo>
                  <a:pt x="0" y="0"/>
                </a:moveTo>
                <a:lnTo>
                  <a:pt x="1517245" y="0"/>
                </a:lnTo>
                <a:lnTo>
                  <a:pt x="1769273" y="235226"/>
                </a:lnTo>
                <a:lnTo>
                  <a:pt x="1769273" y="772886"/>
                </a:lnTo>
                <a:lnTo>
                  <a:pt x="1517245" y="1008112"/>
                </a:lnTo>
                <a:lnTo>
                  <a:pt x="0" y="1008112"/>
                </a:lnTo>
                <a:lnTo>
                  <a:pt x="252028" y="772886"/>
                </a:lnTo>
                <a:lnTo>
                  <a:pt x="252028" y="235226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en-US" altLang="zh-CN" b="1" dirty="0">
                <a:solidFill>
                  <a:schemeClr val="tx1"/>
                </a:solidFill>
                <a:sym typeface="+mn-ea"/>
              </a:rPr>
              <a:t>Unit 6:  Animals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99745" y="1336040"/>
            <a:ext cx="7396480" cy="3449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Keys to the Questions in this Section</a:t>
            </a:r>
            <a:endParaRPr lang="en-US" altLang="zh-CN" sz="28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Animal shelter is a place that help and protect animals.</a:t>
            </a:r>
            <a:endParaRPr lang="en-US"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Not really. </a:t>
            </a:r>
            <a:endParaRPr lang="en-US"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Vegetables.</a:t>
            </a:r>
            <a:endParaRPr lang="en-US"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en-US" altLang="zh-CN" sz="2400">
                <a:latin typeface="Times New Roman" panose="02020603050405020304" pitchFamily="18" charset="0"/>
                <a:cs typeface="Times New Roman" panose="02020603050405020304" pitchFamily="18" charset="0"/>
              </a:rPr>
              <a:t>They choose cat at last.</a:t>
            </a:r>
            <a:endParaRPr lang="zh-CN" altLang="en-US" dirty="0"/>
          </a:p>
        </p:txBody>
      </p:sp>
      <p:pic>
        <p:nvPicPr>
          <p:cNvPr id="1712" name="图片 171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0490" y="1659255"/>
            <a:ext cx="3970020" cy="36925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random/>
      </p:transition>
    </mc:Choice>
    <mc:Fallback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4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1" cstate="print">
            <a:alphaModFix amt="12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任意多边形 27"/>
          <p:cNvSpPr/>
          <p:nvPr/>
        </p:nvSpPr>
        <p:spPr>
          <a:xfrm>
            <a:off x="-456728" y="836712"/>
            <a:ext cx="12648728" cy="432048"/>
          </a:xfrm>
          <a:custGeom>
            <a:avLst/>
            <a:gdLst>
              <a:gd name="connsiteX0" fmla="*/ 0 w 3752850"/>
              <a:gd name="connsiteY0" fmla="*/ 285750 h 285750"/>
              <a:gd name="connsiteX1" fmla="*/ 3752850 w 3752850"/>
              <a:gd name="connsiteY1" fmla="*/ 285750 h 285750"/>
              <a:gd name="connsiteX2" fmla="*/ 3467100 w 3752850"/>
              <a:gd name="connsiteY2" fmla="*/ 0 h 285750"/>
              <a:gd name="connsiteX3" fmla="*/ 19050 w 3752850"/>
              <a:gd name="connsiteY3" fmla="*/ 0 h 285750"/>
              <a:gd name="connsiteX4" fmla="*/ 0 w 3752850"/>
              <a:gd name="connsiteY4" fmla="*/ 285750 h 285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52850" h="285750">
                <a:moveTo>
                  <a:pt x="0" y="285750"/>
                </a:moveTo>
                <a:lnTo>
                  <a:pt x="3752850" y="285750"/>
                </a:lnTo>
                <a:lnTo>
                  <a:pt x="3467100" y="0"/>
                </a:lnTo>
                <a:lnTo>
                  <a:pt x="19050" y="0"/>
                </a:lnTo>
                <a:lnTo>
                  <a:pt x="0" y="28575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0" name="任意多边形 29"/>
          <p:cNvSpPr/>
          <p:nvPr/>
        </p:nvSpPr>
        <p:spPr>
          <a:xfrm>
            <a:off x="-36512" y="682054"/>
            <a:ext cx="12228512" cy="442689"/>
          </a:xfrm>
          <a:custGeom>
            <a:avLst/>
            <a:gdLst>
              <a:gd name="connsiteX0" fmla="*/ 0 w 3752850"/>
              <a:gd name="connsiteY0" fmla="*/ 285750 h 285750"/>
              <a:gd name="connsiteX1" fmla="*/ 3752850 w 3752850"/>
              <a:gd name="connsiteY1" fmla="*/ 285750 h 285750"/>
              <a:gd name="connsiteX2" fmla="*/ 3467100 w 3752850"/>
              <a:gd name="connsiteY2" fmla="*/ 0 h 285750"/>
              <a:gd name="connsiteX3" fmla="*/ 19050 w 3752850"/>
              <a:gd name="connsiteY3" fmla="*/ 0 h 285750"/>
              <a:gd name="connsiteX4" fmla="*/ 0 w 3752850"/>
              <a:gd name="connsiteY4" fmla="*/ 285750 h 285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52850" h="285750">
                <a:moveTo>
                  <a:pt x="0" y="285750"/>
                </a:moveTo>
                <a:lnTo>
                  <a:pt x="3752850" y="285750"/>
                </a:lnTo>
                <a:lnTo>
                  <a:pt x="3467100" y="0"/>
                </a:lnTo>
                <a:lnTo>
                  <a:pt x="19050" y="0"/>
                </a:lnTo>
                <a:lnTo>
                  <a:pt x="0" y="28575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-36512" y="-76745"/>
            <a:ext cx="35123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zh-CN" altLang="en-US" sz="44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127448" y="395372"/>
            <a:ext cx="2241811" cy="369332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>
            <a:defPPr>
              <a:defRPr lang="zh-CN"/>
            </a:defPPr>
            <a:lvl1pPr algn="ctr">
              <a:defRPr>
                <a:solidFill>
                  <a:schemeClr val="lt1"/>
                </a:solidFill>
                <a:latin typeface="+mn-lt"/>
                <a:ea typeface="+mn-ea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</a:defRPr>
            </a:lvl9pPr>
          </a:lstStyle>
          <a:p>
            <a:pPr>
              <a:defRPr/>
            </a:pPr>
            <a:r>
              <a:rPr lang="en-US" altLang="zh-CN" kern="0" dirty="0">
                <a:solidFill>
                  <a:prstClr val="white">
                    <a:lumMod val="65000"/>
                  </a:prstClr>
                </a:solidFill>
              </a:rPr>
              <a:t>CONTENTS</a:t>
            </a:r>
            <a:endParaRPr lang="en-US" altLang="zh-CN" kern="0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86" name="矩形 85"/>
          <p:cNvSpPr/>
          <p:nvPr/>
        </p:nvSpPr>
        <p:spPr>
          <a:xfrm>
            <a:off x="8832304" y="188640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7" name="任意多边形 86"/>
          <p:cNvSpPr/>
          <p:nvPr/>
        </p:nvSpPr>
        <p:spPr>
          <a:xfrm>
            <a:off x="0" y="692696"/>
            <a:ext cx="3960440" cy="396000"/>
          </a:xfrm>
          <a:custGeom>
            <a:avLst/>
            <a:gdLst>
              <a:gd name="connsiteX0" fmla="*/ 0 w 1769273"/>
              <a:gd name="connsiteY0" fmla="*/ 0 h 1008112"/>
              <a:gd name="connsiteX1" fmla="*/ 1517245 w 1769273"/>
              <a:gd name="connsiteY1" fmla="*/ 0 h 1008112"/>
              <a:gd name="connsiteX2" fmla="*/ 1769273 w 1769273"/>
              <a:gd name="connsiteY2" fmla="*/ 235226 h 1008112"/>
              <a:gd name="connsiteX3" fmla="*/ 1769273 w 1769273"/>
              <a:gd name="connsiteY3" fmla="*/ 772886 h 1008112"/>
              <a:gd name="connsiteX4" fmla="*/ 1517245 w 1769273"/>
              <a:gd name="connsiteY4" fmla="*/ 1008112 h 1008112"/>
              <a:gd name="connsiteX5" fmla="*/ 0 w 1769273"/>
              <a:gd name="connsiteY5" fmla="*/ 1008112 h 1008112"/>
              <a:gd name="connsiteX6" fmla="*/ 252028 w 1769273"/>
              <a:gd name="connsiteY6" fmla="*/ 772886 h 1008112"/>
              <a:gd name="connsiteX7" fmla="*/ 252028 w 1769273"/>
              <a:gd name="connsiteY7" fmla="*/ 235226 h 1008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69273" h="1008112">
                <a:moveTo>
                  <a:pt x="0" y="0"/>
                </a:moveTo>
                <a:lnTo>
                  <a:pt x="1517245" y="0"/>
                </a:lnTo>
                <a:lnTo>
                  <a:pt x="1769273" y="235226"/>
                </a:lnTo>
                <a:lnTo>
                  <a:pt x="1769273" y="772886"/>
                </a:lnTo>
                <a:lnTo>
                  <a:pt x="1517245" y="1008112"/>
                </a:lnTo>
                <a:lnTo>
                  <a:pt x="0" y="1008112"/>
                </a:lnTo>
                <a:lnTo>
                  <a:pt x="252028" y="772886"/>
                </a:lnTo>
                <a:lnTo>
                  <a:pt x="252028" y="235226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en-US" altLang="zh-CN" b="1" dirty="0">
                <a:solidFill>
                  <a:schemeClr val="tx1"/>
                </a:solidFill>
                <a:sym typeface="+mn-ea"/>
              </a:rPr>
              <a:t>Unit 6:  Animals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71755" y="1917065"/>
            <a:ext cx="12072620" cy="4464050"/>
            <a:chOff x="113" y="3019"/>
            <a:chExt cx="19012" cy="7030"/>
          </a:xfrm>
        </p:grpSpPr>
        <p:grpSp>
          <p:nvGrpSpPr>
            <p:cNvPr id="2" name="组合 1"/>
            <p:cNvGrpSpPr/>
            <p:nvPr/>
          </p:nvGrpSpPr>
          <p:grpSpPr>
            <a:xfrm>
              <a:off x="4906" y="3125"/>
              <a:ext cx="2917" cy="2916"/>
              <a:chOff x="3617767" y="1552534"/>
              <a:chExt cx="1852274" cy="1851387"/>
            </a:xfrm>
          </p:grpSpPr>
          <p:sp>
            <p:nvSpPr>
              <p:cNvPr id="15" name="Rounded Rectangle 4"/>
              <p:cNvSpPr/>
              <p:nvPr/>
            </p:nvSpPr>
            <p:spPr>
              <a:xfrm>
                <a:off x="3617767" y="1552534"/>
                <a:ext cx="1841077" cy="1851387"/>
              </a:xfrm>
              <a:prstGeom prst="roundRect">
                <a:avLst>
                  <a:gd name="adj" fmla="val 50000"/>
                </a:avLst>
              </a:prstGeom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lIns="121505" tIns="60753" rIns="121505" bIns="60753" rtlCol="0" anchor="ctr"/>
              <a:lstStyle/>
              <a:p>
                <a:pPr algn="ctr"/>
                <a:endParaRPr lang="en-US" dirty="0">
                  <a:latin typeface="Roboto condensed"/>
                  <a:cs typeface="Roboto condensed"/>
                </a:endParaRPr>
              </a:p>
            </p:txBody>
          </p:sp>
          <p:sp>
            <p:nvSpPr>
              <p:cNvPr id="16" name="TextBox 5"/>
              <p:cNvSpPr txBox="1"/>
              <p:nvPr/>
            </p:nvSpPr>
            <p:spPr>
              <a:xfrm>
                <a:off x="3719736" y="1915399"/>
                <a:ext cx="1750305" cy="984467"/>
              </a:xfrm>
              <a:prstGeom prst="rect">
                <a:avLst/>
              </a:prstGeom>
              <a:noFill/>
            </p:spPr>
            <p:txBody>
              <a:bodyPr wrap="square" lIns="121505" tIns="60753" rIns="121505" bIns="60753" rtlCol="0">
                <a:spAutoFit/>
              </a:bodyPr>
              <a:lstStyle/>
              <a:p>
                <a:pPr lvl="0" algn="ctr"/>
                <a:r>
                  <a:rPr lang="en-US" altLang="ko-KR" sz="2800" b="1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Roboto condensed"/>
                  </a:rPr>
                  <a:t>Section  Three</a:t>
                </a:r>
                <a:endParaRPr lang="ko-KR" altLang="en-US" sz="2800" b="1" dirty="0">
                  <a:solidFill>
                    <a:srgbClr val="FFFFFF"/>
                  </a:solidFill>
                  <a:latin typeface="微软雅黑" panose="020B0503020204020204" pitchFamily="34" charset="-122"/>
                  <a:cs typeface="Roboto condensed"/>
                </a:endParaRPr>
              </a:p>
            </p:txBody>
          </p:sp>
        </p:grpSp>
        <p:grpSp>
          <p:nvGrpSpPr>
            <p:cNvPr id="3" name="组合 2"/>
            <p:cNvGrpSpPr/>
            <p:nvPr/>
          </p:nvGrpSpPr>
          <p:grpSpPr>
            <a:xfrm>
              <a:off x="572" y="3621"/>
              <a:ext cx="3340" cy="3398"/>
              <a:chOff x="863947" y="1747313"/>
              <a:chExt cx="2265375" cy="2278061"/>
            </a:xfrm>
            <a:gradFill>
              <a:gsLst>
                <a:gs pos="0">
                  <a:schemeClr val="accent6">
                    <a:shade val="51000"/>
                    <a:satMod val="130000"/>
                  </a:schemeClr>
                </a:gs>
                <a:gs pos="80000">
                  <a:schemeClr val="accent6">
                    <a:shade val="93000"/>
                    <a:satMod val="130000"/>
                  </a:schemeClr>
                </a:gs>
                <a:gs pos="100000">
                  <a:schemeClr val="accent6">
                    <a:shade val="94000"/>
                    <a:satMod val="135000"/>
                  </a:schemeClr>
                </a:gs>
              </a:gsLst>
              <a:lin ang="16200000" scaled="0"/>
            </a:gradFill>
          </p:grpSpPr>
          <p:sp>
            <p:nvSpPr>
              <p:cNvPr id="17" name="Rounded Rectangle 9"/>
              <p:cNvSpPr/>
              <p:nvPr/>
            </p:nvSpPr>
            <p:spPr>
              <a:xfrm>
                <a:off x="863947" y="1747313"/>
                <a:ext cx="2265375" cy="2278061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lIns="121505" tIns="60753" rIns="121505" bIns="60753" rtlCol="0" anchor="ctr"/>
              <a:lstStyle/>
              <a:p>
                <a:pPr algn="ctr"/>
                <a:endParaRPr lang="en-US" dirty="0">
                  <a:latin typeface="Roboto condensed"/>
                  <a:cs typeface="Roboto condensed"/>
                </a:endParaRPr>
              </a:p>
            </p:txBody>
          </p:sp>
          <p:sp>
            <p:nvSpPr>
              <p:cNvPr id="18" name="텍스트 개체 틀 2"/>
              <p:cNvSpPr txBox="1"/>
              <p:nvPr/>
            </p:nvSpPr>
            <p:spPr>
              <a:xfrm>
                <a:off x="978797" y="2275439"/>
                <a:ext cx="1853812" cy="1013764"/>
              </a:xfrm>
              <a:prstGeom prst="rect">
                <a:avLst/>
              </a:prstGeom>
              <a:grpFill/>
            </p:spPr>
            <p:txBody>
              <a:bodyPr vert="horz" lIns="121505" tIns="60753" rIns="121505" bIns="60753" rtlCol="0" anchor="t">
                <a:noAutofit/>
              </a:bodyPr>
              <a:lstStyle>
                <a:lvl1pPr marL="0" indent="0" algn="ctr" defTabSz="457200" rtl="0" eaLnBrk="1" latinLnBrk="0" hangingPunct="1">
                  <a:spcBef>
                    <a:spcPct val="20000"/>
                  </a:spcBef>
                  <a:buFont typeface="Arial" panose="020B0604020202020204"/>
                  <a:buNone/>
                  <a:defRPr sz="1000" kern="1200" baseline="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Rockwell"/>
                  </a:defRPr>
                </a:lvl1pPr>
                <a:lvl2pPr marL="742950" indent="-28575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ko-KR" sz="2800" b="1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Roboto condensed"/>
                  </a:rPr>
                  <a:t>Section One</a:t>
                </a:r>
                <a:endParaRPr lang="en-US" altLang="ko-KR" sz="2800" b="1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Roboto condensed"/>
                </a:endParaRPr>
              </a:p>
            </p:txBody>
          </p:sp>
        </p:grpSp>
        <p:grpSp>
          <p:nvGrpSpPr>
            <p:cNvPr id="4" name="组合 3"/>
            <p:cNvGrpSpPr/>
            <p:nvPr/>
          </p:nvGrpSpPr>
          <p:grpSpPr>
            <a:xfrm>
              <a:off x="7174" y="3819"/>
              <a:ext cx="3568" cy="3587"/>
              <a:chOff x="5057837" y="1992903"/>
              <a:chExt cx="2265375" cy="2278061"/>
            </a:xfrm>
          </p:grpSpPr>
          <p:sp>
            <p:nvSpPr>
              <p:cNvPr id="19" name="Rounded Rectangle 13"/>
              <p:cNvSpPr/>
              <p:nvPr/>
            </p:nvSpPr>
            <p:spPr>
              <a:xfrm>
                <a:off x="5057837" y="1992903"/>
                <a:ext cx="2265375" cy="2278061"/>
              </a:xfrm>
              <a:prstGeom prst="roundRect">
                <a:avLst>
                  <a:gd name="adj" fmla="val 50000"/>
                </a:avLst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lIns="121505" tIns="60753" rIns="121505" bIns="60753" rtlCol="0" anchor="ctr"/>
              <a:lstStyle/>
              <a:p>
                <a:pPr algn="ctr"/>
                <a:endParaRPr lang="en-US" dirty="0">
                  <a:latin typeface="Roboto condensed"/>
                  <a:cs typeface="Roboto condensed"/>
                </a:endParaRPr>
              </a:p>
            </p:txBody>
          </p:sp>
          <p:sp>
            <p:nvSpPr>
              <p:cNvPr id="20" name="TextBox 15"/>
              <p:cNvSpPr txBox="1"/>
              <p:nvPr/>
            </p:nvSpPr>
            <p:spPr>
              <a:xfrm>
                <a:off x="5375667" y="2707993"/>
                <a:ext cx="1605246" cy="982481"/>
              </a:xfrm>
              <a:prstGeom prst="rect">
                <a:avLst/>
              </a:prstGeom>
              <a:noFill/>
            </p:spPr>
            <p:txBody>
              <a:bodyPr wrap="square" lIns="121505" tIns="60753" rIns="121505" bIns="60753" rtlCol="0">
                <a:spAutoFit/>
              </a:bodyPr>
              <a:lstStyle/>
              <a:p>
                <a:pPr lvl="0" algn="ctr">
                  <a:buClrTx/>
                  <a:buSzTx/>
                  <a:buFontTx/>
                </a:pPr>
                <a:r>
                  <a:rPr lang="en-US" altLang="ko-KR" sz="2800" b="1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Roboto condensed"/>
                  </a:rPr>
                  <a:t>Section Four</a:t>
                </a:r>
                <a:endParaRPr lang="en-US" altLang="ko-KR" sz="28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Roboto condensed"/>
                </a:endParaRPr>
              </a:p>
            </p:txBody>
          </p:sp>
        </p:grpSp>
        <p:grpSp>
          <p:nvGrpSpPr>
            <p:cNvPr id="5" name="组合 4"/>
            <p:cNvGrpSpPr/>
            <p:nvPr/>
          </p:nvGrpSpPr>
          <p:grpSpPr>
            <a:xfrm>
              <a:off x="13925" y="3019"/>
              <a:ext cx="3329" cy="3347"/>
              <a:chOff x="9344365" y="1484784"/>
              <a:chExt cx="2113788" cy="2125625"/>
            </a:xfrm>
          </p:grpSpPr>
          <p:sp>
            <p:nvSpPr>
              <p:cNvPr id="21" name="Rounded Rectangle 18"/>
              <p:cNvSpPr/>
              <p:nvPr/>
            </p:nvSpPr>
            <p:spPr>
              <a:xfrm>
                <a:off x="9344365" y="1484784"/>
                <a:ext cx="2113788" cy="2125625"/>
              </a:xfrm>
              <a:prstGeom prst="roundRect">
                <a:avLst>
                  <a:gd name="adj" fmla="val 50000"/>
                </a:avLst>
              </a:prstGeom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lIns="121505" tIns="60753" rIns="121505" bIns="60753" rtlCol="0" anchor="ctr"/>
              <a:lstStyle/>
              <a:p>
                <a:pPr algn="ctr"/>
                <a:endParaRPr lang="en-US" dirty="0">
                  <a:latin typeface="Roboto condensed"/>
                  <a:cs typeface="Roboto condensed"/>
                </a:endParaRPr>
              </a:p>
            </p:txBody>
          </p:sp>
          <p:sp>
            <p:nvSpPr>
              <p:cNvPr id="22" name="TextBox 19"/>
              <p:cNvSpPr txBox="1"/>
              <p:nvPr/>
            </p:nvSpPr>
            <p:spPr>
              <a:xfrm>
                <a:off x="9636794" y="1854123"/>
                <a:ext cx="1643781" cy="984467"/>
              </a:xfrm>
              <a:prstGeom prst="rect">
                <a:avLst/>
              </a:prstGeom>
              <a:noFill/>
            </p:spPr>
            <p:txBody>
              <a:bodyPr wrap="square" lIns="121505" tIns="60753" rIns="121505" bIns="60753" rtlCol="0">
                <a:spAutoFit/>
              </a:bodyPr>
              <a:lstStyle/>
              <a:p>
                <a:pPr lvl="0" algn="ctr"/>
                <a:r>
                  <a:rPr lang="en-US" altLang="ko-KR" sz="2800" b="1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Roboto condensed"/>
                  </a:rPr>
                  <a:t>Section Seven</a:t>
                </a:r>
                <a:endParaRPr lang="ko-KR" altLang="en-US" sz="2800" b="1" dirty="0">
                  <a:solidFill>
                    <a:srgbClr val="FFFFFF"/>
                  </a:solidFill>
                  <a:latin typeface="微软雅黑" panose="020B0503020204020204" pitchFamily="34" charset="-122"/>
                  <a:cs typeface="Roboto condensed"/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>
              <a:off x="9773" y="3019"/>
              <a:ext cx="2899" cy="2916"/>
              <a:chOff x="6708446" y="1484785"/>
              <a:chExt cx="1841077" cy="1851387"/>
            </a:xfrm>
          </p:grpSpPr>
          <p:sp>
            <p:nvSpPr>
              <p:cNvPr id="23" name="Rounded Rectangle 22"/>
              <p:cNvSpPr/>
              <p:nvPr/>
            </p:nvSpPr>
            <p:spPr>
              <a:xfrm>
                <a:off x="6708446" y="1484785"/>
                <a:ext cx="1841077" cy="1851387"/>
              </a:xfrm>
              <a:prstGeom prst="roundRect">
                <a:avLst>
                  <a:gd name="adj" fmla="val 50000"/>
                </a:avLst>
              </a:prstGeom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lIns="121505" tIns="60753" rIns="121505" bIns="60753" rtlCol="0" anchor="ctr"/>
              <a:lstStyle/>
              <a:p>
                <a:pPr algn="ctr"/>
                <a:endParaRPr lang="en-US" dirty="0">
                  <a:latin typeface="Roboto condensed"/>
                  <a:cs typeface="Roboto condensed"/>
                </a:endParaRP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6860310" y="1867036"/>
                <a:ext cx="1611954" cy="984467"/>
              </a:xfrm>
              <a:prstGeom prst="rect">
                <a:avLst/>
              </a:prstGeom>
              <a:noFill/>
            </p:spPr>
            <p:txBody>
              <a:bodyPr wrap="square" lIns="121505" tIns="60753" rIns="121505" bIns="60753" rtlCol="0">
                <a:spAutoFit/>
              </a:bodyPr>
              <a:lstStyle/>
              <a:p>
                <a:pPr lvl="0" algn="ctr"/>
                <a:r>
                  <a:rPr lang="en-US" altLang="ko-KR" sz="2800" b="1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Roboto condensed"/>
                  </a:rPr>
                  <a:t>Section Five</a:t>
                </a:r>
                <a:endParaRPr lang="ko-KR" altLang="en-US" sz="2800" b="1" dirty="0">
                  <a:solidFill>
                    <a:srgbClr val="FFFFFF"/>
                  </a:solidFill>
                  <a:latin typeface="微软雅黑" panose="020B0503020204020204" pitchFamily="34" charset="-122"/>
                  <a:cs typeface="Roboto condensed"/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>
              <a:off x="2124" y="6744"/>
              <a:ext cx="13601" cy="1779"/>
              <a:chOff x="1851283" y="3850132"/>
              <a:chExt cx="8636679" cy="1129598"/>
            </a:xfrm>
          </p:grpSpPr>
          <p:sp>
            <p:nvSpPr>
              <p:cNvPr id="31" name="Oval 31"/>
              <p:cNvSpPr/>
              <p:nvPr/>
            </p:nvSpPr>
            <p:spPr>
              <a:xfrm>
                <a:off x="8849522" y="4804488"/>
                <a:ext cx="171433" cy="175242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lIns="121505" tIns="60753" rIns="121505" bIns="60753" rtlCol="0" anchor="ctr"/>
              <a:lstStyle/>
              <a:p>
                <a:pPr algn="ctr"/>
                <a:endParaRPr lang="en-US" dirty="0">
                  <a:latin typeface="Roboto condensed"/>
                  <a:cs typeface="Roboto condensed"/>
                </a:endParaRPr>
              </a:p>
            </p:txBody>
          </p:sp>
          <p:sp>
            <p:nvSpPr>
              <p:cNvPr id="33" name="Oval 32"/>
              <p:cNvSpPr/>
              <p:nvPr/>
            </p:nvSpPr>
            <p:spPr>
              <a:xfrm>
                <a:off x="10316529" y="3937753"/>
                <a:ext cx="171433" cy="175242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lIns="121505" tIns="60753" rIns="121505" bIns="60753" rtlCol="0" anchor="ctr"/>
              <a:lstStyle/>
              <a:p>
                <a:pPr algn="ctr"/>
                <a:endParaRPr lang="en-US" dirty="0">
                  <a:latin typeface="Roboto condensed"/>
                  <a:cs typeface="Roboto condensed"/>
                </a:endParaRPr>
              </a:p>
            </p:txBody>
          </p:sp>
          <p:grpSp>
            <p:nvGrpSpPr>
              <p:cNvPr id="8" name="组合 6"/>
              <p:cNvGrpSpPr/>
              <p:nvPr/>
            </p:nvGrpSpPr>
            <p:grpSpPr>
              <a:xfrm>
                <a:off x="1851283" y="4270964"/>
                <a:ext cx="1560975" cy="708766"/>
                <a:chOff x="1851283" y="4270964"/>
                <a:chExt cx="1560975" cy="708766"/>
              </a:xfrm>
            </p:grpSpPr>
            <p:sp>
              <p:nvSpPr>
                <p:cNvPr id="36" name="Oval 26"/>
                <p:cNvSpPr/>
                <p:nvPr/>
              </p:nvSpPr>
              <p:spPr>
                <a:xfrm>
                  <a:off x="1851283" y="4270964"/>
                  <a:ext cx="171433" cy="175242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lIns="121505" tIns="60753" rIns="121505" bIns="60753" rtlCol="0" anchor="ctr"/>
                <a:lstStyle/>
                <a:p>
                  <a:pPr algn="ctr"/>
                  <a:endParaRPr lang="en-US" dirty="0">
                    <a:latin typeface="Roboto condensed"/>
                    <a:cs typeface="Roboto condensed"/>
                  </a:endParaRPr>
                </a:p>
              </p:txBody>
            </p:sp>
            <p:sp>
              <p:nvSpPr>
                <p:cNvPr id="37" name="Oval 27"/>
                <p:cNvSpPr/>
                <p:nvPr/>
              </p:nvSpPr>
              <p:spPr>
                <a:xfrm>
                  <a:off x="3240825" y="4804488"/>
                  <a:ext cx="171433" cy="175242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lIns="121505" tIns="60753" rIns="121505" bIns="60753" rtlCol="0" anchor="ctr"/>
                <a:lstStyle/>
                <a:p>
                  <a:pPr algn="ctr"/>
                  <a:endParaRPr lang="en-US" dirty="0">
                    <a:latin typeface="Roboto condensed"/>
                    <a:cs typeface="Roboto condensed"/>
                  </a:endParaRPr>
                </a:p>
              </p:txBody>
            </p:sp>
            <p:cxnSp>
              <p:nvCxnSpPr>
                <p:cNvPr id="38" name="Straight Connector 33"/>
                <p:cNvCxnSpPr>
                  <a:stCxn id="36" idx="6"/>
                  <a:endCxn id="37" idx="2"/>
                </p:cNvCxnSpPr>
                <p:nvPr/>
              </p:nvCxnSpPr>
              <p:spPr>
                <a:xfrm>
                  <a:off x="2022716" y="4358585"/>
                  <a:ext cx="1218109" cy="533524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</a:schemeClr>
                  </a:solidFill>
                  <a:prstDash val="sysDash"/>
                  <a:headEnd type="none" w="sm" len="sm"/>
                  <a:tailEnd type="triangle" w="sm" len="sm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" name="组合 7"/>
              <p:cNvGrpSpPr/>
              <p:nvPr/>
            </p:nvGrpSpPr>
            <p:grpSpPr>
              <a:xfrm>
                <a:off x="3412258" y="4025374"/>
                <a:ext cx="1212691" cy="866735"/>
                <a:chOff x="3412258" y="4025374"/>
                <a:chExt cx="1212691" cy="866735"/>
              </a:xfrm>
            </p:grpSpPr>
            <p:sp>
              <p:nvSpPr>
                <p:cNvPr id="39" name="Oval 28"/>
                <p:cNvSpPr/>
                <p:nvPr/>
              </p:nvSpPr>
              <p:spPr>
                <a:xfrm>
                  <a:off x="4453516" y="4025374"/>
                  <a:ext cx="171433" cy="175242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lIns="121505" tIns="60753" rIns="121505" bIns="60753" rtlCol="0" anchor="ctr"/>
                <a:lstStyle/>
                <a:p>
                  <a:pPr algn="ctr"/>
                  <a:endParaRPr lang="en-US" dirty="0">
                    <a:latin typeface="Roboto condensed"/>
                    <a:cs typeface="Roboto condensed"/>
                  </a:endParaRPr>
                </a:p>
              </p:txBody>
            </p:sp>
            <p:cxnSp>
              <p:nvCxnSpPr>
                <p:cNvPr id="44" name="Straight Connector 34"/>
                <p:cNvCxnSpPr>
                  <a:stCxn id="37" idx="6"/>
                  <a:endCxn id="39" idx="2"/>
                </p:cNvCxnSpPr>
                <p:nvPr/>
              </p:nvCxnSpPr>
              <p:spPr>
                <a:xfrm flipV="1">
                  <a:off x="3412258" y="4112995"/>
                  <a:ext cx="1041258" cy="779114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</a:schemeClr>
                  </a:solidFill>
                  <a:prstDash val="sysDash"/>
                  <a:headEnd type="none" w="sm" len="sm"/>
                  <a:tailEnd type="triangle" w="sm" len="sm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" name="组合 8"/>
              <p:cNvGrpSpPr/>
              <p:nvPr/>
            </p:nvGrpSpPr>
            <p:grpSpPr>
              <a:xfrm>
                <a:off x="4624950" y="4112996"/>
                <a:ext cx="1650607" cy="691492"/>
                <a:chOff x="4624950" y="4112996"/>
                <a:chExt cx="1650607" cy="691492"/>
              </a:xfrm>
            </p:grpSpPr>
            <p:sp>
              <p:nvSpPr>
                <p:cNvPr id="48" name="Oval 29"/>
                <p:cNvSpPr/>
                <p:nvPr/>
              </p:nvSpPr>
              <p:spPr>
                <a:xfrm>
                  <a:off x="6104124" y="4629246"/>
                  <a:ext cx="171433" cy="175242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lIns="121505" tIns="60753" rIns="121505" bIns="60753" rtlCol="0" anchor="ctr"/>
                <a:lstStyle/>
                <a:p>
                  <a:pPr algn="ctr"/>
                  <a:endParaRPr lang="en-US" dirty="0">
                    <a:latin typeface="Roboto condensed"/>
                    <a:cs typeface="Roboto condensed"/>
                  </a:endParaRPr>
                </a:p>
              </p:txBody>
            </p:sp>
            <p:cxnSp>
              <p:nvCxnSpPr>
                <p:cNvPr id="52" name="Straight Connector 35"/>
                <p:cNvCxnSpPr>
                  <a:stCxn id="39" idx="6"/>
                  <a:endCxn id="48" idx="2"/>
                </p:cNvCxnSpPr>
                <p:nvPr/>
              </p:nvCxnSpPr>
              <p:spPr>
                <a:xfrm>
                  <a:off x="4624950" y="4112996"/>
                  <a:ext cx="1479174" cy="603872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</a:schemeClr>
                  </a:solidFill>
                  <a:prstDash val="sysDash"/>
                  <a:headEnd type="none" w="sm" len="sm"/>
                  <a:tailEnd type="triangle" w="sm" len="sm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" name="组合 9"/>
              <p:cNvGrpSpPr/>
              <p:nvPr/>
            </p:nvGrpSpPr>
            <p:grpSpPr>
              <a:xfrm>
                <a:off x="6275557" y="3850132"/>
                <a:ext cx="1440071" cy="866735"/>
                <a:chOff x="6275557" y="3850132"/>
                <a:chExt cx="1440071" cy="866735"/>
              </a:xfrm>
            </p:grpSpPr>
            <p:sp>
              <p:nvSpPr>
                <p:cNvPr id="78" name="Oval 30"/>
                <p:cNvSpPr/>
                <p:nvPr/>
              </p:nvSpPr>
              <p:spPr>
                <a:xfrm>
                  <a:off x="7544195" y="3850132"/>
                  <a:ext cx="171433" cy="175242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lIns="121505" tIns="60753" rIns="121505" bIns="60753" rtlCol="0" anchor="ctr"/>
                <a:lstStyle/>
                <a:p>
                  <a:pPr algn="ctr"/>
                  <a:endParaRPr lang="en-US" dirty="0">
                    <a:latin typeface="Roboto condensed"/>
                    <a:cs typeface="Roboto condensed"/>
                  </a:endParaRPr>
                </a:p>
              </p:txBody>
            </p:sp>
            <p:cxnSp>
              <p:nvCxnSpPr>
                <p:cNvPr id="12" name="Straight Connector 36"/>
                <p:cNvCxnSpPr>
                  <a:stCxn id="48" idx="6"/>
                  <a:endCxn id="78" idx="2"/>
                </p:cNvCxnSpPr>
                <p:nvPr/>
              </p:nvCxnSpPr>
              <p:spPr>
                <a:xfrm flipV="1">
                  <a:off x="6275557" y="3937753"/>
                  <a:ext cx="1268638" cy="779114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</a:schemeClr>
                  </a:solidFill>
                  <a:prstDash val="sysDash"/>
                  <a:headEnd type="none" w="sm" len="sm"/>
                  <a:tailEnd type="triangle" w="sm" len="sm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3" name="Straight Connector 37"/>
              <p:cNvCxnSpPr>
                <a:stCxn id="78" idx="6"/>
                <a:endCxn id="31" idx="2"/>
              </p:cNvCxnSpPr>
              <p:nvPr/>
            </p:nvCxnSpPr>
            <p:spPr>
              <a:xfrm>
                <a:off x="7715628" y="3937754"/>
                <a:ext cx="1133894" cy="954356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  <a:prstDash val="sysDash"/>
                <a:headEnd type="none" w="sm" len="sm"/>
                <a:tailEnd type="triangle" w="sm" len="sm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8" name="Straight Connector 38"/>
              <p:cNvCxnSpPr>
                <a:stCxn id="31" idx="6"/>
                <a:endCxn id="33" idx="2"/>
              </p:cNvCxnSpPr>
              <p:nvPr/>
            </p:nvCxnSpPr>
            <p:spPr>
              <a:xfrm flipV="1">
                <a:off x="9020956" y="4025374"/>
                <a:ext cx="1295573" cy="866735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  <a:prstDash val="sysDash"/>
                <a:headEnd type="none" w="sm" len="sm"/>
                <a:tailEnd type="triangle" w="sm" len="sm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89" name="TextBox 39"/>
            <p:cNvSpPr txBox="1"/>
            <p:nvPr/>
          </p:nvSpPr>
          <p:spPr>
            <a:xfrm>
              <a:off x="113" y="7806"/>
              <a:ext cx="3783" cy="99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>
              <a:defPPr>
                <a:defRPr lang="zh-CN"/>
              </a:defPPr>
              <a:lvl1pPr lvl="0" algn="ctr">
                <a:defRPr sz="1900" b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condensed"/>
                  <a:ea typeface="Roboto Light" pitchFamily="2" charset="0"/>
                  <a:cs typeface="Roboto condensed"/>
                </a:defRPr>
              </a:lvl1pPr>
            </a:lstStyle>
            <a:p>
              <a:r>
                <a:rPr lang="en-US" altLang="zh-CN" sz="2000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International Phonetic Symbols</a:t>
              </a:r>
              <a:endParaRPr lang="nb-NO" altLang="ko-KR" sz="2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0" name="TextBox 40"/>
            <p:cNvSpPr txBox="1"/>
            <p:nvPr/>
          </p:nvSpPr>
          <p:spPr>
            <a:xfrm>
              <a:off x="3479" y="8522"/>
              <a:ext cx="1936" cy="96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lvl="0" algn="ctr"/>
              <a:r>
                <a:rPr lang="en-US" altLang="zh-CN" sz="2000" b="1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Roboto condensed"/>
                </a:rPr>
                <a:t>Key Words</a:t>
              </a:r>
              <a:endParaRPr lang="nb-NO" altLang="ko-KR" sz="20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condensed"/>
              </a:endParaRPr>
            </a:p>
          </p:txBody>
        </p:sp>
        <p:sp>
          <p:nvSpPr>
            <p:cNvPr id="91" name="TextBox 41"/>
            <p:cNvSpPr txBox="1"/>
            <p:nvPr/>
          </p:nvSpPr>
          <p:spPr>
            <a:xfrm>
              <a:off x="5407" y="7487"/>
              <a:ext cx="2155" cy="975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lvl="0" algn="ctr"/>
              <a:r>
                <a:rPr lang="en-US" altLang="zh-CN" sz="2000" b="1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Roboto condensed"/>
                </a:rPr>
                <a:t>Key Sentences</a:t>
              </a:r>
              <a:endParaRPr lang="nb-NO" altLang="ko-KR" sz="20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condensed"/>
              </a:endParaRPr>
            </a:p>
          </p:txBody>
        </p:sp>
        <p:sp>
          <p:nvSpPr>
            <p:cNvPr id="92" name="TextBox 42"/>
            <p:cNvSpPr txBox="1"/>
            <p:nvPr/>
          </p:nvSpPr>
          <p:spPr>
            <a:xfrm>
              <a:off x="7959" y="8188"/>
              <a:ext cx="2211" cy="71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lvl="0" algn="ctr"/>
              <a:r>
                <a:rPr lang="en-US" altLang="zh-CN" sz="2000" b="1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Roboto condensed"/>
                </a:rPr>
                <a:t>Dialogues</a:t>
              </a:r>
              <a:endParaRPr lang="nb-NO" altLang="ko-KR" sz="20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condensed"/>
              </a:endParaRPr>
            </a:p>
          </p:txBody>
        </p:sp>
        <p:sp>
          <p:nvSpPr>
            <p:cNvPr id="93" name="TextBox 43"/>
            <p:cNvSpPr txBox="1"/>
            <p:nvPr/>
          </p:nvSpPr>
          <p:spPr>
            <a:xfrm>
              <a:off x="10170" y="7439"/>
              <a:ext cx="1986" cy="50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lvl="0" algn="ctr"/>
              <a:r>
                <a:rPr lang="en-US" altLang="zh-CN" sz="2000" b="1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Roboto condensed"/>
                </a:rPr>
                <a:t>Exercises</a:t>
              </a:r>
              <a:endParaRPr lang="nb-NO" altLang="ko-KR" sz="20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condensed"/>
              </a:endParaRPr>
            </a:p>
          </p:txBody>
        </p:sp>
        <p:sp>
          <p:nvSpPr>
            <p:cNvPr id="94" name="TextBox 44"/>
            <p:cNvSpPr txBox="1"/>
            <p:nvPr/>
          </p:nvSpPr>
          <p:spPr>
            <a:xfrm>
              <a:off x="12549" y="8522"/>
              <a:ext cx="1886" cy="57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lvl="0" algn="ctr"/>
              <a:r>
                <a:rPr lang="en-US" altLang="zh-CN" sz="2000" b="1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Fun Time</a:t>
              </a:r>
              <a:endParaRPr lang="nb-NO" altLang="ko-KR" sz="19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condensed"/>
              </a:endParaRPr>
            </a:p>
          </p:txBody>
        </p:sp>
        <p:sp>
          <p:nvSpPr>
            <p:cNvPr id="95" name="TextBox 45"/>
            <p:cNvSpPr txBox="1"/>
            <p:nvPr/>
          </p:nvSpPr>
          <p:spPr>
            <a:xfrm>
              <a:off x="14482" y="7440"/>
              <a:ext cx="2495" cy="102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lvl="0" algn="ctr"/>
              <a:r>
                <a:rPr lang="en-US" altLang="zh-CN" sz="2000" b="1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Further Reading</a:t>
              </a:r>
              <a:endParaRPr lang="nb-NO" altLang="ko-KR" sz="19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condensed"/>
              </a:endParaRPr>
            </a:p>
          </p:txBody>
        </p:sp>
        <p:cxnSp>
          <p:nvCxnSpPr>
            <p:cNvPr id="96" name="Straight Connector 51"/>
            <p:cNvCxnSpPr/>
            <p:nvPr/>
          </p:nvCxnSpPr>
          <p:spPr>
            <a:xfrm flipH="1">
              <a:off x="811" y="10049"/>
              <a:ext cx="17688" cy="0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97" name="组合 96"/>
            <p:cNvGrpSpPr/>
            <p:nvPr/>
          </p:nvGrpSpPr>
          <p:grpSpPr>
            <a:xfrm>
              <a:off x="2912" y="4831"/>
              <a:ext cx="3126" cy="3175"/>
              <a:chOff x="3617767" y="1486413"/>
              <a:chExt cx="1841077" cy="1851387"/>
            </a:xfrm>
            <a:solidFill>
              <a:schemeClr val="accent2">
                <a:lumMod val="60000"/>
                <a:lumOff val="40000"/>
              </a:schemeClr>
            </a:solidFill>
          </p:grpSpPr>
          <p:sp>
            <p:nvSpPr>
              <p:cNvPr id="98" name="Rounded Rectangle 4"/>
              <p:cNvSpPr/>
              <p:nvPr/>
            </p:nvSpPr>
            <p:spPr>
              <a:xfrm>
                <a:off x="3617767" y="1486413"/>
                <a:ext cx="1841077" cy="1851387"/>
              </a:xfrm>
              <a:prstGeom prst="roundRect">
                <a:avLst>
                  <a:gd name="adj" fmla="val 50000"/>
                </a:avLst>
              </a:prstGeom>
              <a:grpFill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lIns="121505" tIns="60753" rIns="121505" bIns="60753" rtlCol="0" anchor="ctr"/>
              <a:lstStyle/>
              <a:p>
                <a:pPr algn="ctr"/>
                <a:endParaRPr lang="en-US" dirty="0">
                  <a:latin typeface="Roboto condensed"/>
                  <a:cs typeface="Roboto condensed"/>
                </a:endParaRPr>
              </a:p>
            </p:txBody>
          </p:sp>
          <p:sp>
            <p:nvSpPr>
              <p:cNvPr id="99" name="TextBox 5"/>
              <p:cNvSpPr txBox="1"/>
              <p:nvPr/>
            </p:nvSpPr>
            <p:spPr>
              <a:xfrm>
                <a:off x="3818119" y="1949260"/>
                <a:ext cx="1533238" cy="903982"/>
              </a:xfrm>
              <a:prstGeom prst="rect">
                <a:avLst/>
              </a:prstGeom>
              <a:grpFill/>
            </p:spPr>
            <p:txBody>
              <a:bodyPr wrap="square" lIns="121505" tIns="60753" rIns="121505" bIns="60753" rtlCol="0">
                <a:spAutoFit/>
              </a:bodyPr>
              <a:lstStyle/>
              <a:p>
                <a:pPr lvl="0" algn="ctr"/>
                <a:r>
                  <a:rPr lang="en-US" altLang="ko-KR" sz="2800" b="1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Roboto condensed"/>
                  </a:rPr>
                  <a:t>Section Two</a:t>
                </a:r>
                <a:endParaRPr lang="ko-KR" altLang="en-US" sz="2800" b="1" dirty="0">
                  <a:solidFill>
                    <a:srgbClr val="FFFFFF"/>
                  </a:solidFill>
                  <a:latin typeface="微软雅黑" panose="020B0503020204020204" pitchFamily="34" charset="-122"/>
                  <a:cs typeface="Roboto condensed"/>
                </a:endParaRPr>
              </a:p>
            </p:txBody>
          </p:sp>
        </p:grpSp>
        <p:grpSp>
          <p:nvGrpSpPr>
            <p:cNvPr id="100" name="组合 99"/>
            <p:cNvGrpSpPr/>
            <p:nvPr/>
          </p:nvGrpSpPr>
          <p:grpSpPr>
            <a:xfrm>
              <a:off x="11644" y="4606"/>
              <a:ext cx="3126" cy="3175"/>
              <a:chOff x="3617767" y="1486413"/>
              <a:chExt cx="1841077" cy="1851387"/>
            </a:xfrm>
            <a:solidFill>
              <a:schemeClr val="accent4">
                <a:lumMod val="75000"/>
              </a:schemeClr>
            </a:solidFill>
          </p:grpSpPr>
          <p:sp>
            <p:nvSpPr>
              <p:cNvPr id="101" name="Rounded Rectangle 4"/>
              <p:cNvSpPr/>
              <p:nvPr/>
            </p:nvSpPr>
            <p:spPr>
              <a:xfrm>
                <a:off x="3617767" y="1486413"/>
                <a:ext cx="1841077" cy="1851387"/>
              </a:xfrm>
              <a:prstGeom prst="roundRect">
                <a:avLst>
                  <a:gd name="adj" fmla="val 50000"/>
                </a:avLst>
              </a:prstGeom>
              <a:grpFill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lIns="121505" tIns="60753" rIns="121505" bIns="60753" rtlCol="0" anchor="ctr"/>
              <a:lstStyle/>
              <a:p>
                <a:pPr algn="ctr"/>
                <a:endParaRPr lang="en-US" dirty="0">
                  <a:latin typeface="Roboto condensed"/>
                  <a:cs typeface="Roboto condensed"/>
                </a:endParaRPr>
              </a:p>
            </p:txBody>
          </p:sp>
          <p:sp>
            <p:nvSpPr>
              <p:cNvPr id="102" name="TextBox 5"/>
              <p:cNvSpPr txBox="1"/>
              <p:nvPr/>
            </p:nvSpPr>
            <p:spPr>
              <a:xfrm>
                <a:off x="3818119" y="1949260"/>
                <a:ext cx="1533238" cy="903982"/>
              </a:xfrm>
              <a:prstGeom prst="rect">
                <a:avLst/>
              </a:prstGeom>
              <a:grpFill/>
            </p:spPr>
            <p:txBody>
              <a:bodyPr wrap="square" lIns="121505" tIns="60753" rIns="121505" bIns="60753" rtlCol="0">
                <a:spAutoFit/>
              </a:bodyPr>
              <a:lstStyle/>
              <a:p>
                <a:pPr lvl="0" algn="ctr"/>
                <a:r>
                  <a:rPr lang="en-US" altLang="ko-KR" sz="2800" b="1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Roboto condensed"/>
                  </a:rPr>
                  <a:t>Section Six</a:t>
                </a:r>
                <a:endParaRPr lang="ko-KR" altLang="en-US" sz="2800" b="1" dirty="0">
                  <a:solidFill>
                    <a:srgbClr val="FFFFFF"/>
                  </a:solidFill>
                  <a:latin typeface="微软雅黑" panose="020B0503020204020204" pitchFamily="34" charset="-122"/>
                  <a:cs typeface="Roboto condensed"/>
                </a:endParaRPr>
              </a:p>
            </p:txBody>
          </p:sp>
        </p:grpSp>
        <p:grpSp>
          <p:nvGrpSpPr>
            <p:cNvPr id="103" name="组合 102"/>
            <p:cNvGrpSpPr/>
            <p:nvPr/>
          </p:nvGrpSpPr>
          <p:grpSpPr>
            <a:xfrm>
              <a:off x="16421" y="4117"/>
              <a:ext cx="2659" cy="2604"/>
              <a:chOff x="6708446" y="1484785"/>
              <a:chExt cx="1841077" cy="1851387"/>
            </a:xfrm>
          </p:grpSpPr>
          <p:sp>
            <p:nvSpPr>
              <p:cNvPr id="104" name="Rounded Rectangle 22"/>
              <p:cNvSpPr/>
              <p:nvPr/>
            </p:nvSpPr>
            <p:spPr>
              <a:xfrm>
                <a:off x="6708446" y="1484785"/>
                <a:ext cx="1841077" cy="1851387"/>
              </a:xfrm>
              <a:prstGeom prst="roundRect">
                <a:avLst>
                  <a:gd name="adj" fmla="val 50000"/>
                </a:avLst>
              </a:prstGeom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lIns="121505" tIns="60753" rIns="121505" bIns="60753" rtlCol="0" anchor="ctr"/>
              <a:p>
                <a:pPr algn="ctr"/>
                <a:endParaRPr lang="en-US" dirty="0">
                  <a:latin typeface="Roboto condensed"/>
                  <a:cs typeface="Roboto condensed"/>
                </a:endParaRPr>
              </a:p>
            </p:txBody>
          </p:sp>
          <p:sp>
            <p:nvSpPr>
              <p:cNvPr id="105" name="TextBox 23"/>
              <p:cNvSpPr txBox="1"/>
              <p:nvPr/>
            </p:nvSpPr>
            <p:spPr>
              <a:xfrm>
                <a:off x="6802006" y="1867291"/>
                <a:ext cx="1744954" cy="1099883"/>
              </a:xfrm>
              <a:prstGeom prst="rect">
                <a:avLst/>
              </a:prstGeom>
              <a:noFill/>
            </p:spPr>
            <p:txBody>
              <a:bodyPr wrap="square" lIns="121505" tIns="60753" rIns="121505" bIns="60753" rtlCol="0">
                <a:spAutoFit/>
              </a:bodyPr>
              <a:p>
                <a:pPr lvl="0" algn="ctr"/>
                <a:r>
                  <a:rPr lang="en-US" altLang="ko-KR" sz="2800" b="1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Roboto condensed"/>
                  </a:rPr>
                  <a:t>Section Eight</a:t>
                </a:r>
                <a:endParaRPr lang="en-US" altLang="ko-KR" sz="2800" b="1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Roboto condensed"/>
                </a:endParaRPr>
              </a:p>
            </p:txBody>
          </p:sp>
        </p:grpSp>
        <p:cxnSp>
          <p:nvCxnSpPr>
            <p:cNvPr id="106" name="Straight Connector 38"/>
            <p:cNvCxnSpPr>
              <a:stCxn id="33" idx="1"/>
              <a:endCxn id="107" idx="1"/>
            </p:cNvCxnSpPr>
            <p:nvPr/>
          </p:nvCxnSpPr>
          <p:spPr>
            <a:xfrm>
              <a:off x="15495" y="6922"/>
              <a:ext cx="2227" cy="673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prstDash val="sysDash"/>
              <a:headEnd type="none" w="sm" len="sm"/>
              <a:tailEnd type="triangle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7" name="Oval 32"/>
            <p:cNvSpPr/>
            <p:nvPr/>
          </p:nvSpPr>
          <p:spPr>
            <a:xfrm>
              <a:off x="17686" y="7555"/>
              <a:ext cx="248" cy="27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lIns="121505" tIns="60753" rIns="121505" bIns="60753" rtlCol="0" anchor="ctr"/>
            <a:p>
              <a:pPr algn="ctr"/>
              <a:endParaRPr lang="en-US" dirty="0">
                <a:latin typeface="Roboto condensed"/>
                <a:cs typeface="Roboto condensed"/>
              </a:endParaRPr>
            </a:p>
          </p:txBody>
        </p:sp>
        <p:sp>
          <p:nvSpPr>
            <p:cNvPr id="108" name="TextBox 45"/>
            <p:cNvSpPr txBox="1"/>
            <p:nvPr/>
          </p:nvSpPr>
          <p:spPr>
            <a:xfrm>
              <a:off x="16631" y="8109"/>
              <a:ext cx="2495" cy="102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p>
              <a:pPr lvl="0" algn="ctr"/>
              <a:r>
                <a:rPr lang="en-US" altLang="zh-CN" sz="2000" b="1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Chinese</a:t>
              </a:r>
              <a:endParaRPr lang="en-US" altLang="zh-CN" sz="20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lvl="0" algn="ctr"/>
              <a:r>
                <a:rPr lang="en-US" altLang="zh-CN" sz="2000" b="1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Culture</a:t>
              </a:r>
              <a:endParaRPr lang="en-US" altLang="zh-CN" sz="20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random/>
      </p:transition>
    </mc:Choice>
    <mc:Fallback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 bldLvl="0" animBg="1"/>
      <p:bldP spid="87" grpId="0" bldLvl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任意多边形 44"/>
          <p:cNvSpPr/>
          <p:nvPr/>
        </p:nvSpPr>
        <p:spPr>
          <a:xfrm>
            <a:off x="1055440" y="332656"/>
            <a:ext cx="2592288" cy="396000"/>
          </a:xfrm>
          <a:custGeom>
            <a:avLst/>
            <a:gdLst>
              <a:gd name="connsiteX0" fmla="*/ 0 w 1769273"/>
              <a:gd name="connsiteY0" fmla="*/ 0 h 1008112"/>
              <a:gd name="connsiteX1" fmla="*/ 1517245 w 1769273"/>
              <a:gd name="connsiteY1" fmla="*/ 0 h 1008112"/>
              <a:gd name="connsiteX2" fmla="*/ 1769273 w 1769273"/>
              <a:gd name="connsiteY2" fmla="*/ 235226 h 1008112"/>
              <a:gd name="connsiteX3" fmla="*/ 1769273 w 1769273"/>
              <a:gd name="connsiteY3" fmla="*/ 772886 h 1008112"/>
              <a:gd name="connsiteX4" fmla="*/ 1517245 w 1769273"/>
              <a:gd name="connsiteY4" fmla="*/ 1008112 h 1008112"/>
              <a:gd name="connsiteX5" fmla="*/ 0 w 1769273"/>
              <a:gd name="connsiteY5" fmla="*/ 1008112 h 1008112"/>
              <a:gd name="connsiteX6" fmla="*/ 252028 w 1769273"/>
              <a:gd name="connsiteY6" fmla="*/ 772886 h 1008112"/>
              <a:gd name="connsiteX7" fmla="*/ 252028 w 1769273"/>
              <a:gd name="connsiteY7" fmla="*/ 235226 h 1008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69273" h="1008112">
                <a:moveTo>
                  <a:pt x="0" y="0"/>
                </a:moveTo>
                <a:lnTo>
                  <a:pt x="1517245" y="0"/>
                </a:lnTo>
                <a:lnTo>
                  <a:pt x="1769273" y="235226"/>
                </a:lnTo>
                <a:lnTo>
                  <a:pt x="1769273" y="772886"/>
                </a:lnTo>
                <a:lnTo>
                  <a:pt x="1517245" y="1008112"/>
                </a:lnTo>
                <a:lnTo>
                  <a:pt x="0" y="1008112"/>
                </a:lnTo>
                <a:lnTo>
                  <a:pt x="252028" y="772886"/>
                </a:lnTo>
                <a:lnTo>
                  <a:pt x="252028" y="235226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400" dirty="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Section Eight</a:t>
            </a:r>
            <a:endParaRPr lang="en-US" altLang="zh-CN" sz="2400" dirty="0">
              <a:solidFill>
                <a:srgbClr val="4D4D4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任意多边形 45"/>
          <p:cNvSpPr/>
          <p:nvPr/>
        </p:nvSpPr>
        <p:spPr>
          <a:xfrm>
            <a:off x="4871864" y="332656"/>
            <a:ext cx="3672408" cy="396000"/>
          </a:xfrm>
          <a:custGeom>
            <a:avLst/>
            <a:gdLst>
              <a:gd name="connsiteX0" fmla="*/ 0 w 1769273"/>
              <a:gd name="connsiteY0" fmla="*/ 0 h 1008112"/>
              <a:gd name="connsiteX1" fmla="*/ 1517245 w 1769273"/>
              <a:gd name="connsiteY1" fmla="*/ 0 h 1008112"/>
              <a:gd name="connsiteX2" fmla="*/ 1769273 w 1769273"/>
              <a:gd name="connsiteY2" fmla="*/ 235226 h 1008112"/>
              <a:gd name="connsiteX3" fmla="*/ 1769273 w 1769273"/>
              <a:gd name="connsiteY3" fmla="*/ 772886 h 1008112"/>
              <a:gd name="connsiteX4" fmla="*/ 1517245 w 1769273"/>
              <a:gd name="connsiteY4" fmla="*/ 1008112 h 1008112"/>
              <a:gd name="connsiteX5" fmla="*/ 0 w 1769273"/>
              <a:gd name="connsiteY5" fmla="*/ 1008112 h 1008112"/>
              <a:gd name="connsiteX6" fmla="*/ 252028 w 1769273"/>
              <a:gd name="connsiteY6" fmla="*/ 772886 h 1008112"/>
              <a:gd name="connsiteX7" fmla="*/ 252028 w 1769273"/>
              <a:gd name="connsiteY7" fmla="*/ 235226 h 1008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69273" h="1008112">
                <a:moveTo>
                  <a:pt x="0" y="0"/>
                </a:moveTo>
                <a:lnTo>
                  <a:pt x="1517245" y="0"/>
                </a:lnTo>
                <a:lnTo>
                  <a:pt x="1769273" y="235226"/>
                </a:lnTo>
                <a:lnTo>
                  <a:pt x="1769273" y="772886"/>
                </a:lnTo>
                <a:lnTo>
                  <a:pt x="1517245" y="1008112"/>
                </a:lnTo>
                <a:lnTo>
                  <a:pt x="0" y="1008112"/>
                </a:lnTo>
                <a:lnTo>
                  <a:pt x="252028" y="772886"/>
                </a:lnTo>
                <a:lnTo>
                  <a:pt x="252028" y="235226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en-US" altLang="zh-CN" b="1" dirty="0">
                <a:solidFill>
                  <a:schemeClr val="tx1"/>
                </a:solidFill>
                <a:sym typeface="+mn-ea"/>
              </a:rPr>
              <a:t>Unit 6:  Animals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07695" y="1628775"/>
            <a:ext cx="10563225" cy="39693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子曰：“温故而知新，可以为师矣。” ——《论语》</a:t>
            </a:r>
            <a:endParaRPr lang="en-US"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【中文翻译】</a:t>
            </a:r>
            <a:endParaRPr lang="en-US"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孔子说：“在温习旧知识时，能有新体会、新发现，就可以当老师了。”</a:t>
            </a:r>
            <a:endParaRPr lang="en-US"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609600" algn="r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——《论语》</a:t>
            </a:r>
            <a:endParaRPr lang="en-US"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【英文翻译】</a:t>
            </a:r>
            <a:endParaRPr lang="en-US"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Master said: “You can be a teacher if you can have new experiences and discoveries while reviewing old knowledge.”——</a:t>
            </a:r>
            <a:r>
              <a:rPr lang="en-US" altLang="zh-CN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Analects of Confucius</a:t>
            </a:r>
            <a:endParaRPr lang="en-US" altLang="zh-CN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random/>
      </p:transition>
    </mc:Choice>
    <mc:Fallback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bldLvl="0" animBg="1"/>
      <p:bldP spid="46" grpId="0" bldLvl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1" cstate="print">
            <a:alphaModFix amt="12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 rot="2700000">
            <a:off x="-1104800" y="1838422"/>
            <a:ext cx="2886115" cy="2886115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 rot="18900000">
            <a:off x="1612147" y="1354547"/>
            <a:ext cx="1533803" cy="1533803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 rot="2700000">
            <a:off x="2234259" y="2906152"/>
            <a:ext cx="1939366" cy="1939366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 rot="18900000">
            <a:off x="1065700" y="4260885"/>
            <a:ext cx="1533803" cy="1533803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 rot="18900000">
            <a:off x="4399029" y="2593053"/>
            <a:ext cx="1533803" cy="1533803"/>
          </a:xfrm>
          <a:prstGeom prst="rect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 rot="2700000">
            <a:off x="5712637" y="3318516"/>
            <a:ext cx="2321182" cy="2321182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 rot="18900000">
            <a:off x="4219046" y="4085953"/>
            <a:ext cx="752900" cy="752899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 rot="18900000">
            <a:off x="5891186" y="2397577"/>
            <a:ext cx="752900" cy="752899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328248" y="3429000"/>
            <a:ext cx="34163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zh-CN" altLang="en-US" sz="3600" b="1" dirty="0">
                <a:ln w="1905"/>
                <a:gradFill>
                  <a:gsLst>
                    <a:gs pos="0">
                      <a:srgbClr val="F79646">
                        <a:shade val="20000"/>
                        <a:satMod val="200000"/>
                      </a:srgbClr>
                    </a:gs>
                    <a:gs pos="78000">
                      <a:srgbClr val="F79646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79646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谢谢您的聆听！</a:t>
            </a:r>
            <a:endParaRPr lang="zh-CN" altLang="en-US" sz="3600" b="1" dirty="0">
              <a:ln w="1905"/>
              <a:gradFill>
                <a:gsLst>
                  <a:gs pos="0">
                    <a:srgbClr val="F79646">
                      <a:shade val="20000"/>
                      <a:satMod val="200000"/>
                    </a:srgbClr>
                  </a:gs>
                  <a:gs pos="78000">
                    <a:srgbClr val="F79646">
                      <a:tint val="90000"/>
                      <a:shade val="89000"/>
                      <a:satMod val="220000"/>
                    </a:srgbClr>
                  </a:gs>
                  <a:gs pos="100000">
                    <a:srgbClr val="F79646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780571" y="4117494"/>
            <a:ext cx="24801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Thank you!</a:t>
            </a:r>
            <a:endParaRPr lang="zh-CN" altLang="en-US" sz="3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430147" y="135967"/>
            <a:ext cx="7751353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>
                <a:solidFill>
                  <a:srgbClr val="7030A0"/>
                </a:solidFill>
                <a:latin typeface="Copperplate Gothic Bold" pitchFamily="34" charset="0"/>
              </a:rPr>
              <a:t>Oral English for Nursery School Teachers</a:t>
            </a:r>
            <a:endParaRPr lang="en-US" altLang="zh-CN" sz="4400" dirty="0">
              <a:solidFill>
                <a:srgbClr val="7030A0"/>
              </a:solidFill>
              <a:latin typeface="Copperplate Gothic Bold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random/>
      </p:transition>
    </mc:Choice>
    <mc:Fallback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1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1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5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400"/>
                            </p:stCondLst>
                            <p:childTnLst>
                              <p:par>
                                <p:cTn id="4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9" grpId="0" animBg="1"/>
      <p:bldP spid="10" grpId="0" animBg="1"/>
      <p:bldP spid="11" grpId="0" animBg="1"/>
      <p:bldP spid="7" grpId="0" animBg="1"/>
      <p:bldP spid="13" grpId="0" animBg="1"/>
      <p:bldP spid="14" grpId="0"/>
      <p:bldP spid="15" grpId="0"/>
      <p:bldP spid="2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1" cstate="print">
            <a:alphaModFix amt="12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任意多边形 27"/>
          <p:cNvSpPr/>
          <p:nvPr/>
        </p:nvSpPr>
        <p:spPr>
          <a:xfrm>
            <a:off x="-456728" y="836712"/>
            <a:ext cx="12648728" cy="432048"/>
          </a:xfrm>
          <a:custGeom>
            <a:avLst/>
            <a:gdLst>
              <a:gd name="connsiteX0" fmla="*/ 0 w 3752850"/>
              <a:gd name="connsiteY0" fmla="*/ 285750 h 285750"/>
              <a:gd name="connsiteX1" fmla="*/ 3752850 w 3752850"/>
              <a:gd name="connsiteY1" fmla="*/ 285750 h 285750"/>
              <a:gd name="connsiteX2" fmla="*/ 3467100 w 3752850"/>
              <a:gd name="connsiteY2" fmla="*/ 0 h 285750"/>
              <a:gd name="connsiteX3" fmla="*/ 19050 w 3752850"/>
              <a:gd name="connsiteY3" fmla="*/ 0 h 285750"/>
              <a:gd name="connsiteX4" fmla="*/ 0 w 3752850"/>
              <a:gd name="connsiteY4" fmla="*/ 285750 h 285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52850" h="285750">
                <a:moveTo>
                  <a:pt x="0" y="285750"/>
                </a:moveTo>
                <a:lnTo>
                  <a:pt x="3752850" y="285750"/>
                </a:lnTo>
                <a:lnTo>
                  <a:pt x="3467100" y="0"/>
                </a:lnTo>
                <a:lnTo>
                  <a:pt x="19050" y="0"/>
                </a:lnTo>
                <a:lnTo>
                  <a:pt x="0" y="28575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任意多边形 29"/>
          <p:cNvSpPr/>
          <p:nvPr/>
        </p:nvSpPr>
        <p:spPr>
          <a:xfrm>
            <a:off x="-36512" y="682054"/>
            <a:ext cx="12228512" cy="442689"/>
          </a:xfrm>
          <a:custGeom>
            <a:avLst/>
            <a:gdLst>
              <a:gd name="connsiteX0" fmla="*/ 0 w 3752850"/>
              <a:gd name="connsiteY0" fmla="*/ 285750 h 285750"/>
              <a:gd name="connsiteX1" fmla="*/ 3752850 w 3752850"/>
              <a:gd name="connsiteY1" fmla="*/ 285750 h 285750"/>
              <a:gd name="connsiteX2" fmla="*/ 3467100 w 3752850"/>
              <a:gd name="connsiteY2" fmla="*/ 0 h 285750"/>
              <a:gd name="connsiteX3" fmla="*/ 19050 w 3752850"/>
              <a:gd name="connsiteY3" fmla="*/ 0 h 285750"/>
              <a:gd name="connsiteX4" fmla="*/ 0 w 3752850"/>
              <a:gd name="connsiteY4" fmla="*/ 285750 h 285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52850" h="285750">
                <a:moveTo>
                  <a:pt x="0" y="285750"/>
                </a:moveTo>
                <a:lnTo>
                  <a:pt x="3752850" y="285750"/>
                </a:lnTo>
                <a:lnTo>
                  <a:pt x="3467100" y="0"/>
                </a:lnTo>
                <a:lnTo>
                  <a:pt x="19050" y="0"/>
                </a:lnTo>
                <a:lnTo>
                  <a:pt x="0" y="28575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TextBox 28"/>
          <p:cNvSpPr txBox="1"/>
          <p:nvPr/>
        </p:nvSpPr>
        <p:spPr>
          <a:xfrm>
            <a:off x="-36512" y="-76745"/>
            <a:ext cx="35123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zh-CN" altLang="en-US" sz="4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127448" y="395372"/>
            <a:ext cx="2241811" cy="369332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>
            <a:defPPr>
              <a:defRPr lang="zh-CN"/>
            </a:defPPr>
            <a:lvl1pPr algn="ctr">
              <a:defRPr>
                <a:solidFill>
                  <a:schemeClr val="lt1"/>
                </a:solidFill>
                <a:latin typeface="+mn-lt"/>
                <a:ea typeface="+mn-ea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CONTENTS</a:t>
            </a:r>
            <a:endParaRPr kumimoji="0" lang="en-US" altLang="zh-CN" sz="1800" b="0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6" name="矩形 85"/>
          <p:cNvSpPr/>
          <p:nvPr/>
        </p:nvSpPr>
        <p:spPr>
          <a:xfrm>
            <a:off x="8760296" y="260648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7" name="任意多边形 86"/>
          <p:cNvSpPr/>
          <p:nvPr/>
        </p:nvSpPr>
        <p:spPr>
          <a:xfrm>
            <a:off x="0" y="692696"/>
            <a:ext cx="3960440" cy="396000"/>
          </a:xfrm>
          <a:custGeom>
            <a:avLst/>
            <a:gdLst>
              <a:gd name="connsiteX0" fmla="*/ 0 w 1769273"/>
              <a:gd name="connsiteY0" fmla="*/ 0 h 1008112"/>
              <a:gd name="connsiteX1" fmla="*/ 1517245 w 1769273"/>
              <a:gd name="connsiteY1" fmla="*/ 0 h 1008112"/>
              <a:gd name="connsiteX2" fmla="*/ 1769273 w 1769273"/>
              <a:gd name="connsiteY2" fmla="*/ 235226 h 1008112"/>
              <a:gd name="connsiteX3" fmla="*/ 1769273 w 1769273"/>
              <a:gd name="connsiteY3" fmla="*/ 772886 h 1008112"/>
              <a:gd name="connsiteX4" fmla="*/ 1517245 w 1769273"/>
              <a:gd name="connsiteY4" fmla="*/ 1008112 h 1008112"/>
              <a:gd name="connsiteX5" fmla="*/ 0 w 1769273"/>
              <a:gd name="connsiteY5" fmla="*/ 1008112 h 1008112"/>
              <a:gd name="connsiteX6" fmla="*/ 252028 w 1769273"/>
              <a:gd name="connsiteY6" fmla="*/ 772886 h 1008112"/>
              <a:gd name="connsiteX7" fmla="*/ 252028 w 1769273"/>
              <a:gd name="connsiteY7" fmla="*/ 235226 h 1008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69273" h="1008112">
                <a:moveTo>
                  <a:pt x="0" y="0"/>
                </a:moveTo>
                <a:lnTo>
                  <a:pt x="1517245" y="0"/>
                </a:lnTo>
                <a:lnTo>
                  <a:pt x="1769273" y="235226"/>
                </a:lnTo>
                <a:lnTo>
                  <a:pt x="1769273" y="772886"/>
                </a:lnTo>
                <a:lnTo>
                  <a:pt x="1517245" y="1008112"/>
                </a:lnTo>
                <a:lnTo>
                  <a:pt x="0" y="1008112"/>
                </a:lnTo>
                <a:lnTo>
                  <a:pt x="252028" y="772886"/>
                </a:lnTo>
                <a:lnTo>
                  <a:pt x="252028" y="235226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b="1" dirty="0">
                <a:solidFill>
                  <a:schemeClr val="tx1"/>
                </a:solidFill>
                <a:sym typeface="+mn-ea"/>
              </a:rPr>
              <a:t>Unit 5:  Shapes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71755" y="1917065"/>
            <a:ext cx="12072620" cy="4464050"/>
            <a:chOff x="113" y="3019"/>
            <a:chExt cx="19012" cy="7030"/>
          </a:xfrm>
        </p:grpSpPr>
        <p:grpSp>
          <p:nvGrpSpPr>
            <p:cNvPr id="2" name="组合 1"/>
            <p:cNvGrpSpPr/>
            <p:nvPr/>
          </p:nvGrpSpPr>
          <p:grpSpPr>
            <a:xfrm>
              <a:off x="4906" y="3125"/>
              <a:ext cx="2917" cy="2916"/>
              <a:chOff x="3617767" y="1552534"/>
              <a:chExt cx="1852274" cy="1851387"/>
            </a:xfrm>
          </p:grpSpPr>
          <p:sp>
            <p:nvSpPr>
              <p:cNvPr id="15" name="Rounded Rectangle 4"/>
              <p:cNvSpPr/>
              <p:nvPr/>
            </p:nvSpPr>
            <p:spPr>
              <a:xfrm>
                <a:off x="3617767" y="1552534"/>
                <a:ext cx="1841077" cy="1851387"/>
              </a:xfrm>
              <a:prstGeom prst="roundRect">
                <a:avLst>
                  <a:gd name="adj" fmla="val 50000"/>
                </a:avLst>
              </a:prstGeom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lIns="121505" tIns="60753" rIns="121505" bIns="60753" rtlCol="0" anchor="ctr"/>
              <a:lstStyle/>
              <a:p>
                <a:pPr algn="ctr"/>
                <a:endParaRPr lang="en-US" dirty="0">
                  <a:latin typeface="Roboto condensed"/>
                  <a:cs typeface="Roboto condensed"/>
                </a:endParaRPr>
              </a:p>
            </p:txBody>
          </p:sp>
          <p:sp>
            <p:nvSpPr>
              <p:cNvPr id="16" name="TextBox 5"/>
              <p:cNvSpPr txBox="1"/>
              <p:nvPr/>
            </p:nvSpPr>
            <p:spPr>
              <a:xfrm>
                <a:off x="3719736" y="1915399"/>
                <a:ext cx="1750305" cy="984467"/>
              </a:xfrm>
              <a:prstGeom prst="rect">
                <a:avLst/>
              </a:prstGeom>
              <a:noFill/>
            </p:spPr>
            <p:txBody>
              <a:bodyPr wrap="square" lIns="121505" tIns="60753" rIns="121505" bIns="60753" rtlCol="0">
                <a:spAutoFit/>
              </a:bodyPr>
              <a:lstStyle/>
              <a:p>
                <a:pPr lvl="0" algn="ctr"/>
                <a:r>
                  <a:rPr lang="en-US" altLang="ko-KR" sz="2800" b="1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Roboto condensed"/>
                  </a:rPr>
                  <a:t>Section  Three</a:t>
                </a:r>
                <a:endParaRPr lang="ko-KR" altLang="en-US" sz="2800" b="1" dirty="0">
                  <a:solidFill>
                    <a:srgbClr val="FFFFFF"/>
                  </a:solidFill>
                  <a:latin typeface="微软雅黑" panose="020B0503020204020204" pitchFamily="34" charset="-122"/>
                  <a:cs typeface="Roboto condensed"/>
                </a:endParaRPr>
              </a:p>
            </p:txBody>
          </p:sp>
        </p:grpSp>
        <p:grpSp>
          <p:nvGrpSpPr>
            <p:cNvPr id="3" name="组合 2"/>
            <p:cNvGrpSpPr/>
            <p:nvPr/>
          </p:nvGrpSpPr>
          <p:grpSpPr>
            <a:xfrm>
              <a:off x="572" y="3621"/>
              <a:ext cx="3340" cy="3398"/>
              <a:chOff x="863947" y="1747313"/>
              <a:chExt cx="2265375" cy="2278061"/>
            </a:xfrm>
            <a:gradFill>
              <a:gsLst>
                <a:gs pos="0">
                  <a:schemeClr val="accent6">
                    <a:shade val="51000"/>
                    <a:satMod val="130000"/>
                  </a:schemeClr>
                </a:gs>
                <a:gs pos="80000">
                  <a:schemeClr val="accent6">
                    <a:shade val="93000"/>
                    <a:satMod val="130000"/>
                  </a:schemeClr>
                </a:gs>
                <a:gs pos="100000">
                  <a:schemeClr val="accent6">
                    <a:shade val="94000"/>
                    <a:satMod val="135000"/>
                  </a:schemeClr>
                </a:gs>
              </a:gsLst>
              <a:lin ang="16200000" scaled="0"/>
            </a:gradFill>
          </p:grpSpPr>
          <p:sp>
            <p:nvSpPr>
              <p:cNvPr id="17" name="Rounded Rectangle 9"/>
              <p:cNvSpPr/>
              <p:nvPr/>
            </p:nvSpPr>
            <p:spPr>
              <a:xfrm>
                <a:off x="863947" y="1747313"/>
                <a:ext cx="2265375" cy="2278061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lIns="121505" tIns="60753" rIns="121505" bIns="60753" rtlCol="0" anchor="ctr"/>
              <a:lstStyle/>
              <a:p>
                <a:pPr algn="ctr"/>
                <a:endParaRPr lang="en-US" dirty="0">
                  <a:latin typeface="Roboto condensed"/>
                  <a:cs typeface="Roboto condensed"/>
                </a:endParaRPr>
              </a:p>
            </p:txBody>
          </p:sp>
          <p:sp>
            <p:nvSpPr>
              <p:cNvPr id="18" name="텍스트 개체 틀 2"/>
              <p:cNvSpPr txBox="1"/>
              <p:nvPr/>
            </p:nvSpPr>
            <p:spPr>
              <a:xfrm>
                <a:off x="978797" y="2275439"/>
                <a:ext cx="1853812" cy="1013764"/>
              </a:xfrm>
              <a:prstGeom prst="rect">
                <a:avLst/>
              </a:prstGeom>
              <a:grpFill/>
            </p:spPr>
            <p:txBody>
              <a:bodyPr vert="horz" lIns="121505" tIns="60753" rIns="121505" bIns="60753" rtlCol="0" anchor="t">
                <a:noAutofit/>
              </a:bodyPr>
              <a:lstStyle>
                <a:lvl1pPr marL="0" indent="0" algn="ctr" defTabSz="457200" rtl="0" eaLnBrk="1" latinLnBrk="0" hangingPunct="1">
                  <a:spcBef>
                    <a:spcPct val="20000"/>
                  </a:spcBef>
                  <a:buFont typeface="Arial" panose="020B0604020202020204"/>
                  <a:buNone/>
                  <a:defRPr sz="1000" kern="1200" baseline="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Rockwell"/>
                  </a:defRPr>
                </a:lvl1pPr>
                <a:lvl2pPr marL="742950" indent="-28575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ko-KR" sz="2800" b="1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Roboto condensed"/>
                  </a:rPr>
                  <a:t>Section One</a:t>
                </a:r>
                <a:endParaRPr lang="en-US" altLang="ko-KR" sz="2800" b="1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Roboto condensed"/>
                </a:endParaRPr>
              </a:p>
            </p:txBody>
          </p:sp>
        </p:grpSp>
        <p:grpSp>
          <p:nvGrpSpPr>
            <p:cNvPr id="4" name="组合 3"/>
            <p:cNvGrpSpPr/>
            <p:nvPr/>
          </p:nvGrpSpPr>
          <p:grpSpPr>
            <a:xfrm>
              <a:off x="7174" y="3819"/>
              <a:ext cx="3568" cy="3587"/>
              <a:chOff x="5057837" y="1992903"/>
              <a:chExt cx="2265375" cy="2278061"/>
            </a:xfrm>
          </p:grpSpPr>
          <p:sp>
            <p:nvSpPr>
              <p:cNvPr id="19" name="Rounded Rectangle 13"/>
              <p:cNvSpPr/>
              <p:nvPr/>
            </p:nvSpPr>
            <p:spPr>
              <a:xfrm>
                <a:off x="5057837" y="1992903"/>
                <a:ext cx="2265375" cy="2278061"/>
              </a:xfrm>
              <a:prstGeom prst="roundRect">
                <a:avLst>
                  <a:gd name="adj" fmla="val 50000"/>
                </a:avLst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lIns="121505" tIns="60753" rIns="121505" bIns="60753" rtlCol="0" anchor="ctr"/>
              <a:lstStyle/>
              <a:p>
                <a:pPr algn="ctr"/>
                <a:endParaRPr lang="en-US" dirty="0">
                  <a:latin typeface="Roboto condensed"/>
                  <a:cs typeface="Roboto condensed"/>
                </a:endParaRPr>
              </a:p>
            </p:txBody>
          </p:sp>
          <p:sp>
            <p:nvSpPr>
              <p:cNvPr id="20" name="TextBox 15"/>
              <p:cNvSpPr txBox="1"/>
              <p:nvPr/>
            </p:nvSpPr>
            <p:spPr>
              <a:xfrm>
                <a:off x="5375667" y="2707993"/>
                <a:ext cx="1605246" cy="982481"/>
              </a:xfrm>
              <a:prstGeom prst="rect">
                <a:avLst/>
              </a:prstGeom>
              <a:noFill/>
            </p:spPr>
            <p:txBody>
              <a:bodyPr wrap="square" lIns="121505" tIns="60753" rIns="121505" bIns="60753" rtlCol="0">
                <a:spAutoFit/>
              </a:bodyPr>
              <a:lstStyle/>
              <a:p>
                <a:pPr lvl="0" algn="ctr">
                  <a:buClrTx/>
                  <a:buSzTx/>
                  <a:buFontTx/>
                </a:pPr>
                <a:r>
                  <a:rPr lang="en-US" altLang="ko-KR" sz="2800" b="1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Roboto condensed"/>
                  </a:rPr>
                  <a:t>Section Four</a:t>
                </a:r>
                <a:endParaRPr lang="en-US" altLang="ko-KR" sz="28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Roboto condensed"/>
                </a:endParaRPr>
              </a:p>
            </p:txBody>
          </p:sp>
        </p:grpSp>
        <p:grpSp>
          <p:nvGrpSpPr>
            <p:cNvPr id="5" name="组合 4"/>
            <p:cNvGrpSpPr/>
            <p:nvPr/>
          </p:nvGrpSpPr>
          <p:grpSpPr>
            <a:xfrm>
              <a:off x="13925" y="3019"/>
              <a:ext cx="3329" cy="3347"/>
              <a:chOff x="9344365" y="1484784"/>
              <a:chExt cx="2113788" cy="2125625"/>
            </a:xfrm>
          </p:grpSpPr>
          <p:sp>
            <p:nvSpPr>
              <p:cNvPr id="21" name="Rounded Rectangle 18"/>
              <p:cNvSpPr/>
              <p:nvPr/>
            </p:nvSpPr>
            <p:spPr>
              <a:xfrm>
                <a:off x="9344365" y="1484784"/>
                <a:ext cx="2113788" cy="2125625"/>
              </a:xfrm>
              <a:prstGeom prst="roundRect">
                <a:avLst>
                  <a:gd name="adj" fmla="val 50000"/>
                </a:avLst>
              </a:prstGeom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lIns="121505" tIns="60753" rIns="121505" bIns="60753" rtlCol="0" anchor="ctr"/>
              <a:lstStyle/>
              <a:p>
                <a:pPr algn="ctr"/>
                <a:endParaRPr lang="en-US" dirty="0">
                  <a:latin typeface="Roboto condensed"/>
                  <a:cs typeface="Roboto condensed"/>
                </a:endParaRPr>
              </a:p>
            </p:txBody>
          </p:sp>
          <p:sp>
            <p:nvSpPr>
              <p:cNvPr id="22" name="TextBox 19"/>
              <p:cNvSpPr txBox="1"/>
              <p:nvPr/>
            </p:nvSpPr>
            <p:spPr>
              <a:xfrm>
                <a:off x="9636794" y="1854123"/>
                <a:ext cx="1643781" cy="984467"/>
              </a:xfrm>
              <a:prstGeom prst="rect">
                <a:avLst/>
              </a:prstGeom>
              <a:noFill/>
            </p:spPr>
            <p:txBody>
              <a:bodyPr wrap="square" lIns="121505" tIns="60753" rIns="121505" bIns="60753" rtlCol="0">
                <a:spAutoFit/>
              </a:bodyPr>
              <a:lstStyle/>
              <a:p>
                <a:pPr lvl="0" algn="ctr"/>
                <a:r>
                  <a:rPr lang="en-US" altLang="ko-KR" sz="2800" b="1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Roboto condensed"/>
                  </a:rPr>
                  <a:t>Section Seven</a:t>
                </a:r>
                <a:endParaRPr lang="ko-KR" altLang="en-US" sz="2800" b="1" dirty="0">
                  <a:solidFill>
                    <a:srgbClr val="FFFFFF"/>
                  </a:solidFill>
                  <a:latin typeface="微软雅黑" panose="020B0503020204020204" pitchFamily="34" charset="-122"/>
                  <a:cs typeface="Roboto condensed"/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>
              <a:off x="9773" y="3019"/>
              <a:ext cx="2899" cy="2916"/>
              <a:chOff x="6708446" y="1484785"/>
              <a:chExt cx="1841077" cy="1851387"/>
            </a:xfrm>
          </p:grpSpPr>
          <p:sp>
            <p:nvSpPr>
              <p:cNvPr id="23" name="Rounded Rectangle 22"/>
              <p:cNvSpPr/>
              <p:nvPr/>
            </p:nvSpPr>
            <p:spPr>
              <a:xfrm>
                <a:off x="6708446" y="1484785"/>
                <a:ext cx="1841077" cy="1851387"/>
              </a:xfrm>
              <a:prstGeom prst="roundRect">
                <a:avLst>
                  <a:gd name="adj" fmla="val 50000"/>
                </a:avLst>
              </a:prstGeom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lIns="121505" tIns="60753" rIns="121505" bIns="60753" rtlCol="0" anchor="ctr"/>
              <a:lstStyle/>
              <a:p>
                <a:pPr algn="ctr"/>
                <a:endParaRPr lang="en-US" dirty="0">
                  <a:latin typeface="Roboto condensed"/>
                  <a:cs typeface="Roboto condensed"/>
                </a:endParaRP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6860310" y="1867036"/>
                <a:ext cx="1611954" cy="984467"/>
              </a:xfrm>
              <a:prstGeom prst="rect">
                <a:avLst/>
              </a:prstGeom>
              <a:noFill/>
            </p:spPr>
            <p:txBody>
              <a:bodyPr wrap="square" lIns="121505" tIns="60753" rIns="121505" bIns="60753" rtlCol="0">
                <a:spAutoFit/>
              </a:bodyPr>
              <a:lstStyle/>
              <a:p>
                <a:pPr lvl="0" algn="ctr"/>
                <a:r>
                  <a:rPr lang="en-US" altLang="ko-KR" sz="2800" b="1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Roboto condensed"/>
                  </a:rPr>
                  <a:t>Section Five</a:t>
                </a:r>
                <a:endParaRPr lang="ko-KR" altLang="en-US" sz="2800" b="1" dirty="0">
                  <a:solidFill>
                    <a:srgbClr val="FFFFFF"/>
                  </a:solidFill>
                  <a:latin typeface="微软雅黑" panose="020B0503020204020204" pitchFamily="34" charset="-122"/>
                  <a:cs typeface="Roboto condensed"/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>
              <a:off x="2124" y="6744"/>
              <a:ext cx="13601" cy="1779"/>
              <a:chOff x="1851283" y="3850132"/>
              <a:chExt cx="8636679" cy="1129598"/>
            </a:xfrm>
          </p:grpSpPr>
          <p:sp>
            <p:nvSpPr>
              <p:cNvPr id="31" name="Oval 31"/>
              <p:cNvSpPr/>
              <p:nvPr/>
            </p:nvSpPr>
            <p:spPr>
              <a:xfrm>
                <a:off x="8849522" y="4804488"/>
                <a:ext cx="171433" cy="175242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lIns="121505" tIns="60753" rIns="121505" bIns="60753" rtlCol="0" anchor="ctr"/>
              <a:lstStyle/>
              <a:p>
                <a:pPr algn="ctr"/>
                <a:endParaRPr lang="en-US" dirty="0">
                  <a:latin typeface="Roboto condensed"/>
                  <a:cs typeface="Roboto condensed"/>
                </a:endParaRPr>
              </a:p>
            </p:txBody>
          </p:sp>
          <p:sp>
            <p:nvSpPr>
              <p:cNvPr id="33" name="Oval 32"/>
              <p:cNvSpPr/>
              <p:nvPr/>
            </p:nvSpPr>
            <p:spPr>
              <a:xfrm>
                <a:off x="10316529" y="3937753"/>
                <a:ext cx="171433" cy="175242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lIns="121505" tIns="60753" rIns="121505" bIns="60753" rtlCol="0" anchor="ctr"/>
              <a:lstStyle/>
              <a:p>
                <a:pPr algn="ctr"/>
                <a:endParaRPr lang="en-US" dirty="0">
                  <a:latin typeface="Roboto condensed"/>
                  <a:cs typeface="Roboto condensed"/>
                </a:endParaRPr>
              </a:p>
            </p:txBody>
          </p:sp>
          <p:grpSp>
            <p:nvGrpSpPr>
              <p:cNvPr id="8" name="组合 6"/>
              <p:cNvGrpSpPr/>
              <p:nvPr/>
            </p:nvGrpSpPr>
            <p:grpSpPr>
              <a:xfrm>
                <a:off x="1851283" y="4270964"/>
                <a:ext cx="1560975" cy="708766"/>
                <a:chOff x="1851283" y="4270964"/>
                <a:chExt cx="1560975" cy="708766"/>
              </a:xfrm>
            </p:grpSpPr>
            <p:sp>
              <p:nvSpPr>
                <p:cNvPr id="36" name="Oval 26"/>
                <p:cNvSpPr/>
                <p:nvPr/>
              </p:nvSpPr>
              <p:spPr>
                <a:xfrm>
                  <a:off x="1851283" y="4270964"/>
                  <a:ext cx="171433" cy="175242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lIns="121505" tIns="60753" rIns="121505" bIns="60753" rtlCol="0" anchor="ctr"/>
                <a:lstStyle/>
                <a:p>
                  <a:pPr algn="ctr"/>
                  <a:endParaRPr lang="en-US" dirty="0">
                    <a:latin typeface="Roboto condensed"/>
                    <a:cs typeface="Roboto condensed"/>
                  </a:endParaRPr>
                </a:p>
              </p:txBody>
            </p:sp>
            <p:sp>
              <p:nvSpPr>
                <p:cNvPr id="37" name="Oval 27"/>
                <p:cNvSpPr/>
                <p:nvPr/>
              </p:nvSpPr>
              <p:spPr>
                <a:xfrm>
                  <a:off x="3240825" y="4804488"/>
                  <a:ext cx="171433" cy="175242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lIns="121505" tIns="60753" rIns="121505" bIns="60753" rtlCol="0" anchor="ctr"/>
                <a:lstStyle/>
                <a:p>
                  <a:pPr algn="ctr"/>
                  <a:endParaRPr lang="en-US" dirty="0">
                    <a:latin typeface="Roboto condensed"/>
                    <a:cs typeface="Roboto condensed"/>
                  </a:endParaRPr>
                </a:p>
              </p:txBody>
            </p:sp>
            <p:cxnSp>
              <p:nvCxnSpPr>
                <p:cNvPr id="38" name="Straight Connector 33"/>
                <p:cNvCxnSpPr>
                  <a:stCxn id="36" idx="6"/>
                  <a:endCxn id="37" idx="2"/>
                </p:cNvCxnSpPr>
                <p:nvPr/>
              </p:nvCxnSpPr>
              <p:spPr>
                <a:xfrm>
                  <a:off x="2022716" y="4358585"/>
                  <a:ext cx="1218109" cy="533524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</a:schemeClr>
                  </a:solidFill>
                  <a:prstDash val="sysDash"/>
                  <a:headEnd type="none" w="sm" len="sm"/>
                  <a:tailEnd type="triangle" w="sm" len="sm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" name="组合 7"/>
              <p:cNvGrpSpPr/>
              <p:nvPr/>
            </p:nvGrpSpPr>
            <p:grpSpPr>
              <a:xfrm>
                <a:off x="3412258" y="4025374"/>
                <a:ext cx="1212691" cy="866735"/>
                <a:chOff x="3412258" y="4025374"/>
                <a:chExt cx="1212691" cy="866735"/>
              </a:xfrm>
            </p:grpSpPr>
            <p:sp>
              <p:nvSpPr>
                <p:cNvPr id="39" name="Oval 28"/>
                <p:cNvSpPr/>
                <p:nvPr/>
              </p:nvSpPr>
              <p:spPr>
                <a:xfrm>
                  <a:off x="4453516" y="4025374"/>
                  <a:ext cx="171433" cy="175242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lIns="121505" tIns="60753" rIns="121505" bIns="60753" rtlCol="0" anchor="ctr"/>
                <a:lstStyle/>
                <a:p>
                  <a:pPr algn="ctr"/>
                  <a:endParaRPr lang="en-US" dirty="0">
                    <a:latin typeface="Roboto condensed"/>
                    <a:cs typeface="Roboto condensed"/>
                  </a:endParaRPr>
                </a:p>
              </p:txBody>
            </p:sp>
            <p:cxnSp>
              <p:nvCxnSpPr>
                <p:cNvPr id="44" name="Straight Connector 34"/>
                <p:cNvCxnSpPr>
                  <a:stCxn id="37" idx="6"/>
                  <a:endCxn id="39" idx="2"/>
                </p:cNvCxnSpPr>
                <p:nvPr/>
              </p:nvCxnSpPr>
              <p:spPr>
                <a:xfrm flipV="1">
                  <a:off x="3412258" y="4112995"/>
                  <a:ext cx="1041258" cy="779114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</a:schemeClr>
                  </a:solidFill>
                  <a:prstDash val="sysDash"/>
                  <a:headEnd type="none" w="sm" len="sm"/>
                  <a:tailEnd type="triangle" w="sm" len="sm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" name="组合 8"/>
              <p:cNvGrpSpPr/>
              <p:nvPr/>
            </p:nvGrpSpPr>
            <p:grpSpPr>
              <a:xfrm>
                <a:off x="4624950" y="4112996"/>
                <a:ext cx="1650607" cy="691492"/>
                <a:chOff x="4624950" y="4112996"/>
                <a:chExt cx="1650607" cy="691492"/>
              </a:xfrm>
            </p:grpSpPr>
            <p:sp>
              <p:nvSpPr>
                <p:cNvPr id="48" name="Oval 29"/>
                <p:cNvSpPr/>
                <p:nvPr/>
              </p:nvSpPr>
              <p:spPr>
                <a:xfrm>
                  <a:off x="6104124" y="4629246"/>
                  <a:ext cx="171433" cy="175242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lIns="121505" tIns="60753" rIns="121505" bIns="60753" rtlCol="0" anchor="ctr"/>
                <a:lstStyle/>
                <a:p>
                  <a:pPr algn="ctr"/>
                  <a:endParaRPr lang="en-US" dirty="0">
                    <a:latin typeface="Roboto condensed"/>
                    <a:cs typeface="Roboto condensed"/>
                  </a:endParaRPr>
                </a:p>
              </p:txBody>
            </p:sp>
            <p:cxnSp>
              <p:nvCxnSpPr>
                <p:cNvPr id="52" name="Straight Connector 35"/>
                <p:cNvCxnSpPr>
                  <a:stCxn id="39" idx="6"/>
                  <a:endCxn id="48" idx="2"/>
                </p:cNvCxnSpPr>
                <p:nvPr/>
              </p:nvCxnSpPr>
              <p:spPr>
                <a:xfrm>
                  <a:off x="4624950" y="4112996"/>
                  <a:ext cx="1479174" cy="603872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</a:schemeClr>
                  </a:solidFill>
                  <a:prstDash val="sysDash"/>
                  <a:headEnd type="none" w="sm" len="sm"/>
                  <a:tailEnd type="triangle" w="sm" len="sm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" name="组合 9"/>
              <p:cNvGrpSpPr/>
              <p:nvPr/>
            </p:nvGrpSpPr>
            <p:grpSpPr>
              <a:xfrm>
                <a:off x="6275557" y="3850132"/>
                <a:ext cx="1440071" cy="866735"/>
                <a:chOff x="6275557" y="3850132"/>
                <a:chExt cx="1440071" cy="866735"/>
              </a:xfrm>
            </p:grpSpPr>
            <p:sp>
              <p:nvSpPr>
                <p:cNvPr id="78" name="Oval 30"/>
                <p:cNvSpPr/>
                <p:nvPr/>
              </p:nvSpPr>
              <p:spPr>
                <a:xfrm>
                  <a:off x="7544195" y="3850132"/>
                  <a:ext cx="171433" cy="175242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lIns="121505" tIns="60753" rIns="121505" bIns="60753" rtlCol="0" anchor="ctr"/>
                <a:lstStyle/>
                <a:p>
                  <a:pPr algn="ctr"/>
                  <a:endParaRPr lang="en-US" dirty="0">
                    <a:latin typeface="Roboto condensed"/>
                    <a:cs typeface="Roboto condensed"/>
                  </a:endParaRPr>
                </a:p>
              </p:txBody>
            </p:sp>
            <p:cxnSp>
              <p:nvCxnSpPr>
                <p:cNvPr id="12" name="Straight Connector 36"/>
                <p:cNvCxnSpPr>
                  <a:stCxn id="48" idx="6"/>
                  <a:endCxn id="78" idx="2"/>
                </p:cNvCxnSpPr>
                <p:nvPr/>
              </p:nvCxnSpPr>
              <p:spPr>
                <a:xfrm flipV="1">
                  <a:off x="6275557" y="3937753"/>
                  <a:ext cx="1268638" cy="779114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</a:schemeClr>
                  </a:solidFill>
                  <a:prstDash val="sysDash"/>
                  <a:headEnd type="none" w="sm" len="sm"/>
                  <a:tailEnd type="triangle" w="sm" len="sm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3" name="Straight Connector 37"/>
              <p:cNvCxnSpPr>
                <a:stCxn id="78" idx="6"/>
                <a:endCxn id="31" idx="2"/>
              </p:cNvCxnSpPr>
              <p:nvPr/>
            </p:nvCxnSpPr>
            <p:spPr>
              <a:xfrm>
                <a:off x="7715628" y="3937754"/>
                <a:ext cx="1133894" cy="954356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  <a:prstDash val="sysDash"/>
                <a:headEnd type="none" w="sm" len="sm"/>
                <a:tailEnd type="triangle" w="sm" len="sm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8" name="Straight Connector 38"/>
              <p:cNvCxnSpPr>
                <a:stCxn id="31" idx="6"/>
                <a:endCxn id="33" idx="2"/>
              </p:cNvCxnSpPr>
              <p:nvPr/>
            </p:nvCxnSpPr>
            <p:spPr>
              <a:xfrm flipV="1">
                <a:off x="9020956" y="4025374"/>
                <a:ext cx="1295573" cy="866735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  <a:prstDash val="sysDash"/>
                <a:headEnd type="none" w="sm" len="sm"/>
                <a:tailEnd type="triangle" w="sm" len="sm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89" name="TextBox 39"/>
            <p:cNvSpPr txBox="1"/>
            <p:nvPr/>
          </p:nvSpPr>
          <p:spPr>
            <a:xfrm>
              <a:off x="113" y="7806"/>
              <a:ext cx="3783" cy="99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>
              <a:defPPr>
                <a:defRPr lang="zh-CN"/>
              </a:defPPr>
              <a:lvl1pPr lvl="0" algn="ctr">
                <a:defRPr sz="1900" b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condensed"/>
                  <a:ea typeface="Roboto Light" pitchFamily="2" charset="0"/>
                  <a:cs typeface="Roboto condensed"/>
                </a:defRPr>
              </a:lvl1pPr>
            </a:lstStyle>
            <a:p>
              <a:r>
                <a:rPr lang="en-US" altLang="zh-CN" sz="2000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International Phonetic Symbols</a:t>
              </a:r>
              <a:endParaRPr lang="nb-NO" altLang="ko-KR" sz="2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0" name="TextBox 40"/>
            <p:cNvSpPr txBox="1"/>
            <p:nvPr/>
          </p:nvSpPr>
          <p:spPr>
            <a:xfrm>
              <a:off x="3479" y="8522"/>
              <a:ext cx="1936" cy="96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lvl="0" algn="ctr"/>
              <a:r>
                <a:rPr lang="en-US" altLang="zh-CN" sz="2000" b="1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Roboto condensed"/>
                </a:rPr>
                <a:t>Key Words</a:t>
              </a:r>
              <a:endParaRPr lang="nb-NO" altLang="ko-KR" sz="20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condensed"/>
              </a:endParaRPr>
            </a:p>
          </p:txBody>
        </p:sp>
        <p:sp>
          <p:nvSpPr>
            <p:cNvPr id="91" name="TextBox 41"/>
            <p:cNvSpPr txBox="1"/>
            <p:nvPr/>
          </p:nvSpPr>
          <p:spPr>
            <a:xfrm>
              <a:off x="5407" y="7487"/>
              <a:ext cx="2155" cy="975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lvl="0" algn="ctr"/>
              <a:r>
                <a:rPr lang="en-US" altLang="zh-CN" sz="2000" b="1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Roboto condensed"/>
                </a:rPr>
                <a:t>Key Sentences</a:t>
              </a:r>
              <a:endParaRPr lang="nb-NO" altLang="ko-KR" sz="20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condensed"/>
              </a:endParaRPr>
            </a:p>
          </p:txBody>
        </p:sp>
        <p:sp>
          <p:nvSpPr>
            <p:cNvPr id="92" name="TextBox 42"/>
            <p:cNvSpPr txBox="1"/>
            <p:nvPr/>
          </p:nvSpPr>
          <p:spPr>
            <a:xfrm>
              <a:off x="7959" y="8188"/>
              <a:ext cx="2211" cy="71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lvl="0" algn="ctr"/>
              <a:r>
                <a:rPr lang="en-US" altLang="zh-CN" sz="2000" b="1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Roboto condensed"/>
                </a:rPr>
                <a:t>Dialogues</a:t>
              </a:r>
              <a:endParaRPr lang="nb-NO" altLang="ko-KR" sz="20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condensed"/>
              </a:endParaRPr>
            </a:p>
          </p:txBody>
        </p:sp>
        <p:sp>
          <p:nvSpPr>
            <p:cNvPr id="93" name="TextBox 43"/>
            <p:cNvSpPr txBox="1"/>
            <p:nvPr/>
          </p:nvSpPr>
          <p:spPr>
            <a:xfrm>
              <a:off x="10170" y="7439"/>
              <a:ext cx="1986" cy="50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lvl="0" algn="ctr"/>
              <a:r>
                <a:rPr lang="en-US" altLang="zh-CN" sz="2000" b="1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Roboto condensed"/>
                </a:rPr>
                <a:t>Exercises</a:t>
              </a:r>
              <a:endParaRPr lang="nb-NO" altLang="ko-KR" sz="20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condensed"/>
              </a:endParaRPr>
            </a:p>
          </p:txBody>
        </p:sp>
        <p:sp>
          <p:nvSpPr>
            <p:cNvPr id="94" name="TextBox 44"/>
            <p:cNvSpPr txBox="1"/>
            <p:nvPr/>
          </p:nvSpPr>
          <p:spPr>
            <a:xfrm>
              <a:off x="12549" y="8522"/>
              <a:ext cx="1886" cy="57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lvl="0" algn="ctr"/>
              <a:r>
                <a:rPr lang="en-US" altLang="zh-CN" sz="2000" b="1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Fun Time</a:t>
              </a:r>
              <a:endParaRPr lang="nb-NO" altLang="ko-KR" sz="19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condensed"/>
              </a:endParaRPr>
            </a:p>
          </p:txBody>
        </p:sp>
        <p:sp>
          <p:nvSpPr>
            <p:cNvPr id="95" name="TextBox 45"/>
            <p:cNvSpPr txBox="1"/>
            <p:nvPr/>
          </p:nvSpPr>
          <p:spPr>
            <a:xfrm>
              <a:off x="14482" y="7440"/>
              <a:ext cx="2495" cy="102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lvl="0" algn="ctr"/>
              <a:r>
                <a:rPr lang="en-US" altLang="zh-CN" sz="2000" b="1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Further Reading</a:t>
              </a:r>
              <a:endParaRPr lang="nb-NO" altLang="ko-KR" sz="19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condensed"/>
              </a:endParaRPr>
            </a:p>
          </p:txBody>
        </p:sp>
        <p:cxnSp>
          <p:nvCxnSpPr>
            <p:cNvPr id="96" name="Straight Connector 51"/>
            <p:cNvCxnSpPr/>
            <p:nvPr/>
          </p:nvCxnSpPr>
          <p:spPr>
            <a:xfrm flipH="1">
              <a:off x="811" y="10049"/>
              <a:ext cx="17688" cy="0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97" name="组合 96"/>
            <p:cNvGrpSpPr/>
            <p:nvPr/>
          </p:nvGrpSpPr>
          <p:grpSpPr>
            <a:xfrm>
              <a:off x="2912" y="4831"/>
              <a:ext cx="3126" cy="3175"/>
              <a:chOff x="3617767" y="1486413"/>
              <a:chExt cx="1841077" cy="1851387"/>
            </a:xfrm>
            <a:solidFill>
              <a:schemeClr val="accent2">
                <a:lumMod val="60000"/>
                <a:lumOff val="40000"/>
              </a:schemeClr>
            </a:solidFill>
          </p:grpSpPr>
          <p:sp>
            <p:nvSpPr>
              <p:cNvPr id="98" name="Rounded Rectangle 4"/>
              <p:cNvSpPr/>
              <p:nvPr/>
            </p:nvSpPr>
            <p:spPr>
              <a:xfrm>
                <a:off x="3617767" y="1486413"/>
                <a:ext cx="1841077" cy="1851387"/>
              </a:xfrm>
              <a:prstGeom prst="roundRect">
                <a:avLst>
                  <a:gd name="adj" fmla="val 50000"/>
                </a:avLst>
              </a:prstGeom>
              <a:grpFill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lIns="121505" tIns="60753" rIns="121505" bIns="60753" rtlCol="0" anchor="ctr"/>
              <a:lstStyle/>
              <a:p>
                <a:pPr algn="ctr"/>
                <a:endParaRPr lang="en-US" dirty="0">
                  <a:latin typeface="Roboto condensed"/>
                  <a:cs typeface="Roboto condensed"/>
                </a:endParaRPr>
              </a:p>
            </p:txBody>
          </p:sp>
          <p:sp>
            <p:nvSpPr>
              <p:cNvPr id="99" name="TextBox 5"/>
              <p:cNvSpPr txBox="1"/>
              <p:nvPr/>
            </p:nvSpPr>
            <p:spPr>
              <a:xfrm>
                <a:off x="3818119" y="1949260"/>
                <a:ext cx="1533238" cy="903982"/>
              </a:xfrm>
              <a:prstGeom prst="rect">
                <a:avLst/>
              </a:prstGeom>
              <a:grpFill/>
            </p:spPr>
            <p:txBody>
              <a:bodyPr wrap="square" lIns="121505" tIns="60753" rIns="121505" bIns="60753" rtlCol="0">
                <a:spAutoFit/>
              </a:bodyPr>
              <a:lstStyle/>
              <a:p>
                <a:pPr lvl="0" algn="ctr"/>
                <a:r>
                  <a:rPr lang="en-US" altLang="ko-KR" sz="2800" b="1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Roboto condensed"/>
                  </a:rPr>
                  <a:t>Section Two</a:t>
                </a:r>
                <a:endParaRPr lang="ko-KR" altLang="en-US" sz="2800" b="1" dirty="0">
                  <a:solidFill>
                    <a:srgbClr val="FFFFFF"/>
                  </a:solidFill>
                  <a:latin typeface="微软雅黑" panose="020B0503020204020204" pitchFamily="34" charset="-122"/>
                  <a:cs typeface="Roboto condensed"/>
                </a:endParaRPr>
              </a:p>
            </p:txBody>
          </p:sp>
        </p:grpSp>
        <p:grpSp>
          <p:nvGrpSpPr>
            <p:cNvPr id="100" name="组合 99"/>
            <p:cNvGrpSpPr/>
            <p:nvPr/>
          </p:nvGrpSpPr>
          <p:grpSpPr>
            <a:xfrm>
              <a:off x="11644" y="4606"/>
              <a:ext cx="3126" cy="3175"/>
              <a:chOff x="3617767" y="1486413"/>
              <a:chExt cx="1841077" cy="1851387"/>
            </a:xfrm>
            <a:solidFill>
              <a:schemeClr val="accent4">
                <a:lumMod val="75000"/>
              </a:schemeClr>
            </a:solidFill>
          </p:grpSpPr>
          <p:sp>
            <p:nvSpPr>
              <p:cNvPr id="101" name="Rounded Rectangle 4"/>
              <p:cNvSpPr/>
              <p:nvPr/>
            </p:nvSpPr>
            <p:spPr>
              <a:xfrm>
                <a:off x="3617767" y="1486413"/>
                <a:ext cx="1841077" cy="1851387"/>
              </a:xfrm>
              <a:prstGeom prst="roundRect">
                <a:avLst>
                  <a:gd name="adj" fmla="val 50000"/>
                </a:avLst>
              </a:prstGeom>
              <a:grpFill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lIns="121505" tIns="60753" rIns="121505" bIns="60753" rtlCol="0" anchor="ctr"/>
              <a:lstStyle/>
              <a:p>
                <a:pPr algn="ctr"/>
                <a:endParaRPr lang="en-US" dirty="0">
                  <a:latin typeface="Roboto condensed"/>
                  <a:cs typeface="Roboto condensed"/>
                </a:endParaRPr>
              </a:p>
            </p:txBody>
          </p:sp>
          <p:sp>
            <p:nvSpPr>
              <p:cNvPr id="102" name="TextBox 5"/>
              <p:cNvSpPr txBox="1"/>
              <p:nvPr/>
            </p:nvSpPr>
            <p:spPr>
              <a:xfrm>
                <a:off x="3818119" y="1949260"/>
                <a:ext cx="1533238" cy="903982"/>
              </a:xfrm>
              <a:prstGeom prst="rect">
                <a:avLst/>
              </a:prstGeom>
              <a:grpFill/>
            </p:spPr>
            <p:txBody>
              <a:bodyPr wrap="square" lIns="121505" tIns="60753" rIns="121505" bIns="60753" rtlCol="0">
                <a:spAutoFit/>
              </a:bodyPr>
              <a:lstStyle/>
              <a:p>
                <a:pPr lvl="0" algn="ctr"/>
                <a:r>
                  <a:rPr lang="en-US" altLang="ko-KR" sz="2800" b="1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Roboto condensed"/>
                  </a:rPr>
                  <a:t>Section Six</a:t>
                </a:r>
                <a:endParaRPr lang="ko-KR" altLang="en-US" sz="2800" b="1" dirty="0">
                  <a:solidFill>
                    <a:srgbClr val="FFFFFF"/>
                  </a:solidFill>
                  <a:latin typeface="微软雅黑" panose="020B0503020204020204" pitchFamily="34" charset="-122"/>
                  <a:cs typeface="Roboto condensed"/>
                </a:endParaRPr>
              </a:p>
            </p:txBody>
          </p:sp>
        </p:grpSp>
        <p:grpSp>
          <p:nvGrpSpPr>
            <p:cNvPr id="103" name="组合 102"/>
            <p:cNvGrpSpPr/>
            <p:nvPr/>
          </p:nvGrpSpPr>
          <p:grpSpPr>
            <a:xfrm>
              <a:off x="16421" y="4117"/>
              <a:ext cx="2659" cy="2604"/>
              <a:chOff x="6708446" y="1484785"/>
              <a:chExt cx="1841077" cy="1851387"/>
            </a:xfrm>
          </p:grpSpPr>
          <p:sp>
            <p:nvSpPr>
              <p:cNvPr id="104" name="Rounded Rectangle 22"/>
              <p:cNvSpPr/>
              <p:nvPr/>
            </p:nvSpPr>
            <p:spPr>
              <a:xfrm>
                <a:off x="6708446" y="1484785"/>
                <a:ext cx="1841077" cy="1851387"/>
              </a:xfrm>
              <a:prstGeom prst="roundRect">
                <a:avLst>
                  <a:gd name="adj" fmla="val 50000"/>
                </a:avLst>
              </a:prstGeom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lIns="121505" tIns="60753" rIns="121505" bIns="60753" rtlCol="0" anchor="ctr"/>
              <a:p>
                <a:pPr algn="ctr"/>
                <a:endParaRPr lang="en-US" dirty="0">
                  <a:latin typeface="Roboto condensed"/>
                  <a:cs typeface="Roboto condensed"/>
                </a:endParaRPr>
              </a:p>
            </p:txBody>
          </p:sp>
          <p:sp>
            <p:nvSpPr>
              <p:cNvPr id="105" name="TextBox 23"/>
              <p:cNvSpPr txBox="1"/>
              <p:nvPr/>
            </p:nvSpPr>
            <p:spPr>
              <a:xfrm>
                <a:off x="6802006" y="1867291"/>
                <a:ext cx="1744954" cy="1099883"/>
              </a:xfrm>
              <a:prstGeom prst="rect">
                <a:avLst/>
              </a:prstGeom>
              <a:noFill/>
            </p:spPr>
            <p:txBody>
              <a:bodyPr wrap="square" lIns="121505" tIns="60753" rIns="121505" bIns="60753" rtlCol="0">
                <a:spAutoFit/>
              </a:bodyPr>
              <a:p>
                <a:pPr lvl="0" algn="ctr"/>
                <a:r>
                  <a:rPr lang="en-US" altLang="ko-KR" sz="2800" b="1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Roboto condensed"/>
                  </a:rPr>
                  <a:t>Section Eight</a:t>
                </a:r>
                <a:endParaRPr lang="en-US" altLang="ko-KR" sz="28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Roboto condensed"/>
                </a:endParaRPr>
              </a:p>
            </p:txBody>
          </p:sp>
        </p:grpSp>
        <p:cxnSp>
          <p:nvCxnSpPr>
            <p:cNvPr id="106" name="Straight Connector 38"/>
            <p:cNvCxnSpPr>
              <a:stCxn id="33" idx="1"/>
              <a:endCxn id="107" idx="1"/>
            </p:cNvCxnSpPr>
            <p:nvPr/>
          </p:nvCxnSpPr>
          <p:spPr>
            <a:xfrm>
              <a:off x="15495" y="6922"/>
              <a:ext cx="2227" cy="673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prstDash val="sysDash"/>
              <a:headEnd type="none" w="sm" len="sm"/>
              <a:tailEnd type="triangle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7" name="Oval 32"/>
            <p:cNvSpPr/>
            <p:nvPr/>
          </p:nvSpPr>
          <p:spPr>
            <a:xfrm>
              <a:off x="17686" y="7555"/>
              <a:ext cx="248" cy="27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lIns="121505" tIns="60753" rIns="121505" bIns="60753" rtlCol="0" anchor="ctr"/>
            <a:p>
              <a:pPr algn="ctr"/>
              <a:endParaRPr lang="en-US" dirty="0">
                <a:latin typeface="Roboto condensed"/>
                <a:cs typeface="Roboto condensed"/>
              </a:endParaRPr>
            </a:p>
          </p:txBody>
        </p:sp>
        <p:sp>
          <p:nvSpPr>
            <p:cNvPr id="108" name="TextBox 45"/>
            <p:cNvSpPr txBox="1"/>
            <p:nvPr/>
          </p:nvSpPr>
          <p:spPr>
            <a:xfrm>
              <a:off x="16631" y="8109"/>
              <a:ext cx="2495" cy="102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p>
              <a:pPr lvl="0" algn="ctr"/>
              <a:r>
                <a:rPr lang="en-US" altLang="zh-CN" sz="2000" b="1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Chinese</a:t>
              </a:r>
              <a:endParaRPr lang="en-US" altLang="zh-CN" sz="20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lvl="0" algn="ctr"/>
              <a:r>
                <a:rPr lang="en-US" altLang="zh-CN" sz="2000" b="1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Culture</a:t>
              </a:r>
              <a:endParaRPr lang="en-US" altLang="zh-CN" sz="20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random/>
      </p:transition>
    </mc:Choice>
    <mc:Fallback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图片 3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270" y="1556792"/>
            <a:ext cx="4663738" cy="288910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9" name="TextBox 38"/>
          <p:cNvSpPr txBox="1"/>
          <p:nvPr/>
        </p:nvSpPr>
        <p:spPr>
          <a:xfrm>
            <a:off x="5287010" y="735965"/>
            <a:ext cx="6730365" cy="5045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>
                <a:solidFill>
                  <a:srgbClr val="A2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Read the Following Sentences </a:t>
            </a:r>
            <a:endParaRPr lang="en-US" altLang="zh-CN" sz="2800" dirty="0">
              <a:solidFill>
                <a:srgbClr val="A2000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lvl="0">
              <a:lnSpc>
                <a:spcPct val="150000"/>
              </a:lnSpc>
            </a:pPr>
            <a:endParaRPr lang="en-US" altLang="zh-C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50000"/>
              </a:lnSpc>
            </a:pP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1.Practice makes perfect. /p/</a:t>
            </a:r>
            <a:endParaRPr lang="en-US" altLang="zh-C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50000"/>
              </a:lnSpc>
            </a:pP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2.Barking dogs do not bite. /b/</a:t>
            </a:r>
            <a:endParaRPr lang="en-US" altLang="zh-C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50000"/>
              </a:lnSpc>
            </a:pP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3.I want something to eat. /t/</a:t>
            </a:r>
            <a:endParaRPr lang="en-US" altLang="zh-C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50000"/>
              </a:lnSpc>
            </a:pP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4.What did you do last night? /d/</a:t>
            </a:r>
            <a:endParaRPr lang="en-US" altLang="zh-C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50000"/>
              </a:lnSpc>
            </a:pP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5.He was killed in a car accident. / k/</a:t>
            </a:r>
            <a:endParaRPr lang="en-US" altLang="zh-C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50000"/>
              </a:lnSpc>
            </a:pP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6.A good beginning makes a good ending. /g/</a:t>
            </a:r>
            <a:endParaRPr lang="en-US" altLang="zh-C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50000"/>
              </a:lnSpc>
            </a:pP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7.Little lamb climbed the wall and slept on the wall. / ǀ/</a:t>
            </a:r>
            <a:endParaRPr lang="en-US" altLang="zh-C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50000"/>
              </a:lnSpc>
            </a:pP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8.When in Rome, do as Romans do. / r/</a:t>
            </a:r>
            <a:endParaRPr lang="en-US" altLang="zh-C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</a:pP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1055440" y="332656"/>
            <a:ext cx="2592288" cy="396000"/>
          </a:xfrm>
          <a:custGeom>
            <a:avLst/>
            <a:gdLst>
              <a:gd name="connsiteX0" fmla="*/ 0 w 1769273"/>
              <a:gd name="connsiteY0" fmla="*/ 0 h 1008112"/>
              <a:gd name="connsiteX1" fmla="*/ 1517245 w 1769273"/>
              <a:gd name="connsiteY1" fmla="*/ 0 h 1008112"/>
              <a:gd name="connsiteX2" fmla="*/ 1769273 w 1769273"/>
              <a:gd name="connsiteY2" fmla="*/ 235226 h 1008112"/>
              <a:gd name="connsiteX3" fmla="*/ 1769273 w 1769273"/>
              <a:gd name="connsiteY3" fmla="*/ 772886 h 1008112"/>
              <a:gd name="connsiteX4" fmla="*/ 1517245 w 1769273"/>
              <a:gd name="connsiteY4" fmla="*/ 1008112 h 1008112"/>
              <a:gd name="connsiteX5" fmla="*/ 0 w 1769273"/>
              <a:gd name="connsiteY5" fmla="*/ 1008112 h 1008112"/>
              <a:gd name="connsiteX6" fmla="*/ 252028 w 1769273"/>
              <a:gd name="connsiteY6" fmla="*/ 772886 h 1008112"/>
              <a:gd name="connsiteX7" fmla="*/ 252028 w 1769273"/>
              <a:gd name="connsiteY7" fmla="*/ 235226 h 1008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69273" h="1008112">
                <a:moveTo>
                  <a:pt x="0" y="0"/>
                </a:moveTo>
                <a:lnTo>
                  <a:pt x="1517245" y="0"/>
                </a:lnTo>
                <a:lnTo>
                  <a:pt x="1769273" y="235226"/>
                </a:lnTo>
                <a:lnTo>
                  <a:pt x="1769273" y="772886"/>
                </a:lnTo>
                <a:lnTo>
                  <a:pt x="1517245" y="1008112"/>
                </a:lnTo>
                <a:lnTo>
                  <a:pt x="0" y="1008112"/>
                </a:lnTo>
                <a:lnTo>
                  <a:pt x="252028" y="772886"/>
                </a:lnTo>
                <a:lnTo>
                  <a:pt x="252028" y="235226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400" dirty="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Section One</a:t>
            </a:r>
            <a:endParaRPr lang="zh-CN" altLang="en-US" sz="2400" dirty="0">
              <a:solidFill>
                <a:srgbClr val="4D4D4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任意多边形 15"/>
          <p:cNvSpPr/>
          <p:nvPr/>
        </p:nvSpPr>
        <p:spPr>
          <a:xfrm>
            <a:off x="4799856" y="332656"/>
            <a:ext cx="3744416" cy="396000"/>
          </a:xfrm>
          <a:custGeom>
            <a:avLst/>
            <a:gdLst>
              <a:gd name="connsiteX0" fmla="*/ 0 w 1769273"/>
              <a:gd name="connsiteY0" fmla="*/ 0 h 1008112"/>
              <a:gd name="connsiteX1" fmla="*/ 1517245 w 1769273"/>
              <a:gd name="connsiteY1" fmla="*/ 0 h 1008112"/>
              <a:gd name="connsiteX2" fmla="*/ 1769273 w 1769273"/>
              <a:gd name="connsiteY2" fmla="*/ 235226 h 1008112"/>
              <a:gd name="connsiteX3" fmla="*/ 1769273 w 1769273"/>
              <a:gd name="connsiteY3" fmla="*/ 772886 h 1008112"/>
              <a:gd name="connsiteX4" fmla="*/ 1517245 w 1769273"/>
              <a:gd name="connsiteY4" fmla="*/ 1008112 h 1008112"/>
              <a:gd name="connsiteX5" fmla="*/ 0 w 1769273"/>
              <a:gd name="connsiteY5" fmla="*/ 1008112 h 1008112"/>
              <a:gd name="connsiteX6" fmla="*/ 252028 w 1769273"/>
              <a:gd name="connsiteY6" fmla="*/ 772886 h 1008112"/>
              <a:gd name="connsiteX7" fmla="*/ 252028 w 1769273"/>
              <a:gd name="connsiteY7" fmla="*/ 235226 h 1008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69273" h="1008112">
                <a:moveTo>
                  <a:pt x="0" y="0"/>
                </a:moveTo>
                <a:lnTo>
                  <a:pt x="1517245" y="0"/>
                </a:lnTo>
                <a:lnTo>
                  <a:pt x="1769273" y="235226"/>
                </a:lnTo>
                <a:lnTo>
                  <a:pt x="1769273" y="772886"/>
                </a:lnTo>
                <a:lnTo>
                  <a:pt x="1517245" y="1008112"/>
                </a:lnTo>
                <a:lnTo>
                  <a:pt x="0" y="1008112"/>
                </a:lnTo>
                <a:lnTo>
                  <a:pt x="252028" y="772886"/>
                </a:lnTo>
                <a:lnTo>
                  <a:pt x="252028" y="235226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en-US" altLang="zh-CN" b="1" dirty="0">
                <a:solidFill>
                  <a:schemeClr val="tx1"/>
                </a:solidFill>
                <a:sym typeface="+mn-ea"/>
              </a:rPr>
              <a:t>Unit 6:  Animals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random/>
      </p:transition>
    </mc:Choice>
    <mc:Fallback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15" grpId="0" animBg="1"/>
      <p:bldP spid="1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1" cstate="print">
            <a:alphaModFix amt="12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任意多边形 27"/>
          <p:cNvSpPr/>
          <p:nvPr/>
        </p:nvSpPr>
        <p:spPr>
          <a:xfrm>
            <a:off x="-456728" y="836712"/>
            <a:ext cx="12648728" cy="432048"/>
          </a:xfrm>
          <a:custGeom>
            <a:avLst/>
            <a:gdLst>
              <a:gd name="connsiteX0" fmla="*/ 0 w 3752850"/>
              <a:gd name="connsiteY0" fmla="*/ 285750 h 285750"/>
              <a:gd name="connsiteX1" fmla="*/ 3752850 w 3752850"/>
              <a:gd name="connsiteY1" fmla="*/ 285750 h 285750"/>
              <a:gd name="connsiteX2" fmla="*/ 3467100 w 3752850"/>
              <a:gd name="connsiteY2" fmla="*/ 0 h 285750"/>
              <a:gd name="connsiteX3" fmla="*/ 19050 w 3752850"/>
              <a:gd name="connsiteY3" fmla="*/ 0 h 285750"/>
              <a:gd name="connsiteX4" fmla="*/ 0 w 3752850"/>
              <a:gd name="connsiteY4" fmla="*/ 285750 h 285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52850" h="285750">
                <a:moveTo>
                  <a:pt x="0" y="285750"/>
                </a:moveTo>
                <a:lnTo>
                  <a:pt x="3752850" y="285750"/>
                </a:lnTo>
                <a:lnTo>
                  <a:pt x="3467100" y="0"/>
                </a:lnTo>
                <a:lnTo>
                  <a:pt x="19050" y="0"/>
                </a:lnTo>
                <a:lnTo>
                  <a:pt x="0" y="28575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0" name="任意多边形 29"/>
          <p:cNvSpPr/>
          <p:nvPr/>
        </p:nvSpPr>
        <p:spPr>
          <a:xfrm>
            <a:off x="-36512" y="682054"/>
            <a:ext cx="12228512" cy="442689"/>
          </a:xfrm>
          <a:custGeom>
            <a:avLst/>
            <a:gdLst>
              <a:gd name="connsiteX0" fmla="*/ 0 w 3752850"/>
              <a:gd name="connsiteY0" fmla="*/ 285750 h 285750"/>
              <a:gd name="connsiteX1" fmla="*/ 3752850 w 3752850"/>
              <a:gd name="connsiteY1" fmla="*/ 285750 h 285750"/>
              <a:gd name="connsiteX2" fmla="*/ 3467100 w 3752850"/>
              <a:gd name="connsiteY2" fmla="*/ 0 h 285750"/>
              <a:gd name="connsiteX3" fmla="*/ 19050 w 3752850"/>
              <a:gd name="connsiteY3" fmla="*/ 0 h 285750"/>
              <a:gd name="connsiteX4" fmla="*/ 0 w 3752850"/>
              <a:gd name="connsiteY4" fmla="*/ 285750 h 285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52850" h="285750">
                <a:moveTo>
                  <a:pt x="0" y="285750"/>
                </a:moveTo>
                <a:lnTo>
                  <a:pt x="3752850" y="285750"/>
                </a:lnTo>
                <a:lnTo>
                  <a:pt x="3467100" y="0"/>
                </a:lnTo>
                <a:lnTo>
                  <a:pt x="19050" y="0"/>
                </a:lnTo>
                <a:lnTo>
                  <a:pt x="0" y="28575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-36512" y="-76745"/>
            <a:ext cx="35123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zh-CN" altLang="en-US" sz="44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127448" y="395372"/>
            <a:ext cx="2241811" cy="369332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>
            <a:defPPr>
              <a:defRPr lang="zh-CN"/>
            </a:defPPr>
            <a:lvl1pPr algn="ctr">
              <a:defRPr>
                <a:solidFill>
                  <a:schemeClr val="lt1"/>
                </a:solidFill>
                <a:latin typeface="+mn-lt"/>
                <a:ea typeface="+mn-ea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</a:defRPr>
            </a:lvl9pPr>
          </a:lstStyle>
          <a:p>
            <a:pPr>
              <a:defRPr/>
            </a:pPr>
            <a:r>
              <a:rPr lang="en-US" altLang="zh-CN" kern="0" dirty="0">
                <a:solidFill>
                  <a:prstClr val="white">
                    <a:lumMod val="65000"/>
                  </a:prstClr>
                </a:solidFill>
              </a:rPr>
              <a:t>CONTENTS</a:t>
            </a:r>
            <a:endParaRPr lang="en-US" altLang="zh-CN" kern="0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86" name="矩形 85"/>
          <p:cNvSpPr/>
          <p:nvPr/>
        </p:nvSpPr>
        <p:spPr>
          <a:xfrm>
            <a:off x="8832304" y="188640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7" name="任意多边形 86"/>
          <p:cNvSpPr/>
          <p:nvPr/>
        </p:nvSpPr>
        <p:spPr>
          <a:xfrm>
            <a:off x="0" y="692696"/>
            <a:ext cx="3960440" cy="396000"/>
          </a:xfrm>
          <a:custGeom>
            <a:avLst/>
            <a:gdLst>
              <a:gd name="connsiteX0" fmla="*/ 0 w 1769273"/>
              <a:gd name="connsiteY0" fmla="*/ 0 h 1008112"/>
              <a:gd name="connsiteX1" fmla="*/ 1517245 w 1769273"/>
              <a:gd name="connsiteY1" fmla="*/ 0 h 1008112"/>
              <a:gd name="connsiteX2" fmla="*/ 1769273 w 1769273"/>
              <a:gd name="connsiteY2" fmla="*/ 235226 h 1008112"/>
              <a:gd name="connsiteX3" fmla="*/ 1769273 w 1769273"/>
              <a:gd name="connsiteY3" fmla="*/ 772886 h 1008112"/>
              <a:gd name="connsiteX4" fmla="*/ 1517245 w 1769273"/>
              <a:gd name="connsiteY4" fmla="*/ 1008112 h 1008112"/>
              <a:gd name="connsiteX5" fmla="*/ 0 w 1769273"/>
              <a:gd name="connsiteY5" fmla="*/ 1008112 h 1008112"/>
              <a:gd name="connsiteX6" fmla="*/ 252028 w 1769273"/>
              <a:gd name="connsiteY6" fmla="*/ 772886 h 1008112"/>
              <a:gd name="connsiteX7" fmla="*/ 252028 w 1769273"/>
              <a:gd name="connsiteY7" fmla="*/ 235226 h 1008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69273" h="1008112">
                <a:moveTo>
                  <a:pt x="0" y="0"/>
                </a:moveTo>
                <a:lnTo>
                  <a:pt x="1517245" y="0"/>
                </a:lnTo>
                <a:lnTo>
                  <a:pt x="1769273" y="235226"/>
                </a:lnTo>
                <a:lnTo>
                  <a:pt x="1769273" y="772886"/>
                </a:lnTo>
                <a:lnTo>
                  <a:pt x="1517245" y="1008112"/>
                </a:lnTo>
                <a:lnTo>
                  <a:pt x="0" y="1008112"/>
                </a:lnTo>
                <a:lnTo>
                  <a:pt x="252028" y="772886"/>
                </a:lnTo>
                <a:lnTo>
                  <a:pt x="252028" y="235226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en-US" altLang="zh-CN" b="1" dirty="0">
                <a:solidFill>
                  <a:schemeClr val="tx1"/>
                </a:solidFill>
                <a:sym typeface="+mn-ea"/>
              </a:rPr>
              <a:t>Unit 6:  Animals</a:t>
            </a:r>
            <a:endParaRPr lang="zh-CN" altLang="en-US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71755" y="1917065"/>
            <a:ext cx="12072620" cy="4464050"/>
            <a:chOff x="113" y="3019"/>
            <a:chExt cx="19012" cy="7030"/>
          </a:xfrm>
        </p:grpSpPr>
        <p:grpSp>
          <p:nvGrpSpPr>
            <p:cNvPr id="15" name="组合 14"/>
            <p:cNvGrpSpPr/>
            <p:nvPr/>
          </p:nvGrpSpPr>
          <p:grpSpPr>
            <a:xfrm>
              <a:off x="4906" y="3125"/>
              <a:ext cx="2917" cy="2916"/>
              <a:chOff x="3617767" y="1552534"/>
              <a:chExt cx="1852274" cy="1851387"/>
            </a:xfrm>
          </p:grpSpPr>
          <p:sp>
            <p:nvSpPr>
              <p:cNvPr id="16" name="Rounded Rectangle 4"/>
              <p:cNvSpPr/>
              <p:nvPr/>
            </p:nvSpPr>
            <p:spPr>
              <a:xfrm>
                <a:off x="3617767" y="1552534"/>
                <a:ext cx="1841077" cy="1851387"/>
              </a:xfrm>
              <a:prstGeom prst="roundRect">
                <a:avLst>
                  <a:gd name="adj" fmla="val 50000"/>
                </a:avLst>
              </a:prstGeom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lIns="121505" tIns="60753" rIns="121505" bIns="60753" rtlCol="0" anchor="ctr"/>
              <a:lstStyle/>
              <a:p>
                <a:pPr algn="ctr"/>
                <a:endParaRPr lang="en-US" dirty="0">
                  <a:latin typeface="Roboto condensed"/>
                  <a:cs typeface="Roboto condensed"/>
                </a:endParaRPr>
              </a:p>
            </p:txBody>
          </p:sp>
          <p:sp>
            <p:nvSpPr>
              <p:cNvPr id="17" name="TextBox 5"/>
              <p:cNvSpPr txBox="1"/>
              <p:nvPr/>
            </p:nvSpPr>
            <p:spPr>
              <a:xfrm>
                <a:off x="3719736" y="1915399"/>
                <a:ext cx="1750305" cy="984467"/>
              </a:xfrm>
              <a:prstGeom prst="rect">
                <a:avLst/>
              </a:prstGeom>
              <a:noFill/>
            </p:spPr>
            <p:txBody>
              <a:bodyPr wrap="square" lIns="121505" tIns="60753" rIns="121505" bIns="60753" rtlCol="0">
                <a:spAutoFit/>
              </a:bodyPr>
              <a:lstStyle/>
              <a:p>
                <a:pPr lvl="0" algn="ctr"/>
                <a:r>
                  <a:rPr lang="en-US" altLang="ko-KR" sz="2800" b="1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Roboto condensed"/>
                  </a:rPr>
                  <a:t>Section  Three</a:t>
                </a:r>
                <a:endParaRPr lang="ko-KR" altLang="en-US" sz="2800" b="1" dirty="0">
                  <a:solidFill>
                    <a:srgbClr val="FFFFFF"/>
                  </a:solidFill>
                  <a:latin typeface="微软雅黑" panose="020B0503020204020204" pitchFamily="34" charset="-122"/>
                  <a:cs typeface="Roboto condensed"/>
                </a:endParaRPr>
              </a:p>
            </p:txBody>
          </p:sp>
        </p:grpSp>
        <p:grpSp>
          <p:nvGrpSpPr>
            <p:cNvPr id="18" name="组合 17"/>
            <p:cNvGrpSpPr/>
            <p:nvPr/>
          </p:nvGrpSpPr>
          <p:grpSpPr>
            <a:xfrm>
              <a:off x="572" y="3621"/>
              <a:ext cx="3340" cy="3398"/>
              <a:chOff x="863947" y="1747313"/>
              <a:chExt cx="2265375" cy="2278061"/>
            </a:xfrm>
            <a:gradFill>
              <a:gsLst>
                <a:gs pos="0">
                  <a:schemeClr val="accent6">
                    <a:shade val="51000"/>
                    <a:satMod val="130000"/>
                  </a:schemeClr>
                </a:gs>
                <a:gs pos="80000">
                  <a:schemeClr val="accent6">
                    <a:shade val="93000"/>
                    <a:satMod val="130000"/>
                  </a:schemeClr>
                </a:gs>
                <a:gs pos="100000">
                  <a:schemeClr val="accent6">
                    <a:shade val="94000"/>
                    <a:satMod val="135000"/>
                  </a:schemeClr>
                </a:gs>
              </a:gsLst>
              <a:lin ang="16200000" scaled="0"/>
            </a:gradFill>
          </p:grpSpPr>
          <p:sp>
            <p:nvSpPr>
              <p:cNvPr id="19" name="Rounded Rectangle 9"/>
              <p:cNvSpPr/>
              <p:nvPr/>
            </p:nvSpPr>
            <p:spPr>
              <a:xfrm>
                <a:off x="863947" y="1747313"/>
                <a:ext cx="2265375" cy="2278061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lIns="121505" tIns="60753" rIns="121505" bIns="60753" rtlCol="0" anchor="ctr"/>
              <a:lstStyle/>
              <a:p>
                <a:pPr algn="ctr"/>
                <a:endParaRPr lang="en-US" dirty="0">
                  <a:latin typeface="Roboto condensed"/>
                  <a:cs typeface="Roboto condensed"/>
                </a:endParaRPr>
              </a:p>
            </p:txBody>
          </p:sp>
          <p:sp>
            <p:nvSpPr>
              <p:cNvPr id="20" name="텍스트 개체 틀 2"/>
              <p:cNvSpPr txBox="1"/>
              <p:nvPr/>
            </p:nvSpPr>
            <p:spPr>
              <a:xfrm>
                <a:off x="978797" y="2275439"/>
                <a:ext cx="1853812" cy="1013764"/>
              </a:xfrm>
              <a:prstGeom prst="rect">
                <a:avLst/>
              </a:prstGeom>
              <a:grpFill/>
            </p:spPr>
            <p:txBody>
              <a:bodyPr vert="horz" lIns="121505" tIns="60753" rIns="121505" bIns="60753" rtlCol="0" anchor="t">
                <a:noAutofit/>
              </a:bodyPr>
              <a:lstStyle>
                <a:lvl1pPr marL="0" indent="0" algn="ctr" defTabSz="457200" rtl="0" eaLnBrk="1" latinLnBrk="0" hangingPunct="1">
                  <a:spcBef>
                    <a:spcPct val="20000"/>
                  </a:spcBef>
                  <a:buFont typeface="Arial" panose="020B0604020202020204"/>
                  <a:buNone/>
                  <a:defRPr sz="1000" kern="1200" baseline="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Rockwell"/>
                  </a:defRPr>
                </a:lvl1pPr>
                <a:lvl2pPr marL="742950" indent="-28575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ko-KR" sz="2800" b="1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Roboto condensed"/>
                  </a:rPr>
                  <a:t>Section One</a:t>
                </a:r>
                <a:endParaRPr lang="en-US" altLang="ko-KR" sz="2800" b="1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Roboto condensed"/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>
              <a:off x="7174" y="3819"/>
              <a:ext cx="3568" cy="3587"/>
              <a:chOff x="5057837" y="1992903"/>
              <a:chExt cx="2265375" cy="2278061"/>
            </a:xfrm>
          </p:grpSpPr>
          <p:sp>
            <p:nvSpPr>
              <p:cNvPr id="22" name="Rounded Rectangle 13"/>
              <p:cNvSpPr/>
              <p:nvPr/>
            </p:nvSpPr>
            <p:spPr>
              <a:xfrm>
                <a:off x="5057837" y="1992903"/>
                <a:ext cx="2265375" cy="2278061"/>
              </a:xfrm>
              <a:prstGeom prst="roundRect">
                <a:avLst>
                  <a:gd name="adj" fmla="val 50000"/>
                </a:avLst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lIns="121505" tIns="60753" rIns="121505" bIns="60753" rtlCol="0" anchor="ctr"/>
              <a:lstStyle/>
              <a:p>
                <a:pPr algn="ctr"/>
                <a:endParaRPr lang="en-US" dirty="0">
                  <a:latin typeface="Roboto condensed"/>
                  <a:cs typeface="Roboto condensed"/>
                </a:endParaRPr>
              </a:p>
            </p:txBody>
          </p:sp>
          <p:sp>
            <p:nvSpPr>
              <p:cNvPr id="23" name="TextBox 15"/>
              <p:cNvSpPr txBox="1"/>
              <p:nvPr/>
            </p:nvSpPr>
            <p:spPr>
              <a:xfrm>
                <a:off x="5375667" y="2707993"/>
                <a:ext cx="1605246" cy="982481"/>
              </a:xfrm>
              <a:prstGeom prst="rect">
                <a:avLst/>
              </a:prstGeom>
              <a:noFill/>
            </p:spPr>
            <p:txBody>
              <a:bodyPr wrap="square" lIns="121505" tIns="60753" rIns="121505" bIns="60753" rtlCol="0">
                <a:spAutoFit/>
              </a:bodyPr>
              <a:lstStyle/>
              <a:p>
                <a:pPr lvl="0" algn="ctr">
                  <a:buClrTx/>
                  <a:buSzTx/>
                  <a:buFontTx/>
                </a:pPr>
                <a:r>
                  <a:rPr lang="en-US" altLang="ko-KR" sz="2800" b="1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Roboto condensed"/>
                  </a:rPr>
                  <a:t>Section Four</a:t>
                </a:r>
                <a:endParaRPr lang="en-US" altLang="ko-KR" sz="28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Roboto condensed"/>
                </a:endParaRPr>
              </a:p>
            </p:txBody>
          </p:sp>
        </p:grpSp>
        <p:grpSp>
          <p:nvGrpSpPr>
            <p:cNvPr id="24" name="组合 23"/>
            <p:cNvGrpSpPr/>
            <p:nvPr/>
          </p:nvGrpSpPr>
          <p:grpSpPr>
            <a:xfrm>
              <a:off x="13925" y="3019"/>
              <a:ext cx="3329" cy="3347"/>
              <a:chOff x="9344365" y="1484784"/>
              <a:chExt cx="2113788" cy="2125625"/>
            </a:xfrm>
          </p:grpSpPr>
          <p:sp>
            <p:nvSpPr>
              <p:cNvPr id="25" name="Rounded Rectangle 18"/>
              <p:cNvSpPr/>
              <p:nvPr/>
            </p:nvSpPr>
            <p:spPr>
              <a:xfrm>
                <a:off x="9344365" y="1484784"/>
                <a:ext cx="2113788" cy="2125625"/>
              </a:xfrm>
              <a:prstGeom prst="roundRect">
                <a:avLst>
                  <a:gd name="adj" fmla="val 50000"/>
                </a:avLst>
              </a:prstGeom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lIns="121505" tIns="60753" rIns="121505" bIns="60753" rtlCol="0" anchor="ctr"/>
              <a:lstStyle/>
              <a:p>
                <a:pPr algn="ctr"/>
                <a:endParaRPr lang="en-US" dirty="0">
                  <a:latin typeface="Roboto condensed"/>
                  <a:cs typeface="Roboto condensed"/>
                </a:endParaRPr>
              </a:p>
            </p:txBody>
          </p:sp>
          <p:sp>
            <p:nvSpPr>
              <p:cNvPr id="31" name="TextBox 19"/>
              <p:cNvSpPr txBox="1"/>
              <p:nvPr/>
            </p:nvSpPr>
            <p:spPr>
              <a:xfrm>
                <a:off x="9636794" y="1854123"/>
                <a:ext cx="1643781" cy="984467"/>
              </a:xfrm>
              <a:prstGeom prst="rect">
                <a:avLst/>
              </a:prstGeom>
              <a:noFill/>
            </p:spPr>
            <p:txBody>
              <a:bodyPr wrap="square" lIns="121505" tIns="60753" rIns="121505" bIns="60753" rtlCol="0">
                <a:spAutoFit/>
              </a:bodyPr>
              <a:lstStyle/>
              <a:p>
                <a:pPr lvl="0" algn="ctr"/>
                <a:r>
                  <a:rPr lang="en-US" altLang="ko-KR" sz="2800" b="1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Roboto condensed"/>
                  </a:rPr>
                  <a:t>Section Seven</a:t>
                </a:r>
                <a:endParaRPr lang="ko-KR" altLang="en-US" sz="2800" b="1" dirty="0">
                  <a:solidFill>
                    <a:srgbClr val="FFFFFF"/>
                  </a:solidFill>
                  <a:latin typeface="微软雅黑" panose="020B0503020204020204" pitchFamily="34" charset="-122"/>
                  <a:cs typeface="Roboto condensed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9773" y="3019"/>
              <a:ext cx="2899" cy="2916"/>
              <a:chOff x="6708446" y="1484785"/>
              <a:chExt cx="1841077" cy="1851387"/>
            </a:xfrm>
          </p:grpSpPr>
          <p:sp>
            <p:nvSpPr>
              <p:cNvPr id="34" name="Rounded Rectangle 22"/>
              <p:cNvSpPr/>
              <p:nvPr/>
            </p:nvSpPr>
            <p:spPr>
              <a:xfrm>
                <a:off x="6708446" y="1484785"/>
                <a:ext cx="1841077" cy="1851387"/>
              </a:xfrm>
              <a:prstGeom prst="roundRect">
                <a:avLst>
                  <a:gd name="adj" fmla="val 50000"/>
                </a:avLst>
              </a:prstGeom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lIns="121505" tIns="60753" rIns="121505" bIns="60753" rtlCol="0" anchor="ctr"/>
              <a:lstStyle/>
              <a:p>
                <a:pPr algn="ctr"/>
                <a:endParaRPr lang="en-US" dirty="0">
                  <a:latin typeface="Roboto condensed"/>
                  <a:cs typeface="Roboto condensed"/>
                </a:endParaRPr>
              </a:p>
            </p:txBody>
          </p:sp>
          <p:sp>
            <p:nvSpPr>
              <p:cNvPr id="36" name="TextBox 23"/>
              <p:cNvSpPr txBox="1"/>
              <p:nvPr/>
            </p:nvSpPr>
            <p:spPr>
              <a:xfrm>
                <a:off x="6860310" y="1867036"/>
                <a:ext cx="1611954" cy="984467"/>
              </a:xfrm>
              <a:prstGeom prst="rect">
                <a:avLst/>
              </a:prstGeom>
              <a:noFill/>
            </p:spPr>
            <p:txBody>
              <a:bodyPr wrap="square" lIns="121505" tIns="60753" rIns="121505" bIns="60753" rtlCol="0">
                <a:spAutoFit/>
              </a:bodyPr>
              <a:lstStyle/>
              <a:p>
                <a:pPr lvl="0" algn="ctr"/>
                <a:r>
                  <a:rPr lang="en-US" altLang="ko-KR" sz="2800" b="1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Roboto condensed"/>
                  </a:rPr>
                  <a:t>Section Five</a:t>
                </a:r>
                <a:endParaRPr lang="ko-KR" altLang="en-US" sz="2800" b="1" dirty="0">
                  <a:solidFill>
                    <a:srgbClr val="FFFFFF"/>
                  </a:solidFill>
                  <a:latin typeface="微软雅黑" panose="020B0503020204020204" pitchFamily="34" charset="-122"/>
                  <a:cs typeface="Roboto condensed"/>
                </a:endParaRPr>
              </a:p>
            </p:txBody>
          </p:sp>
        </p:grpSp>
        <p:grpSp>
          <p:nvGrpSpPr>
            <p:cNvPr id="37" name="组合 36"/>
            <p:cNvGrpSpPr/>
            <p:nvPr/>
          </p:nvGrpSpPr>
          <p:grpSpPr>
            <a:xfrm>
              <a:off x="2124" y="6744"/>
              <a:ext cx="13601" cy="1779"/>
              <a:chOff x="1851283" y="3850132"/>
              <a:chExt cx="8636679" cy="1129598"/>
            </a:xfrm>
          </p:grpSpPr>
          <p:sp>
            <p:nvSpPr>
              <p:cNvPr id="38" name="Oval 31"/>
              <p:cNvSpPr/>
              <p:nvPr/>
            </p:nvSpPr>
            <p:spPr>
              <a:xfrm>
                <a:off x="8849522" y="4804488"/>
                <a:ext cx="171433" cy="175242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lIns="121505" tIns="60753" rIns="121505" bIns="60753" rtlCol="0" anchor="ctr"/>
              <a:lstStyle/>
              <a:p>
                <a:pPr algn="ctr"/>
                <a:endParaRPr lang="en-US" dirty="0">
                  <a:latin typeface="Roboto condensed"/>
                  <a:cs typeface="Roboto condensed"/>
                </a:endParaRPr>
              </a:p>
            </p:txBody>
          </p:sp>
          <p:sp>
            <p:nvSpPr>
              <p:cNvPr id="39" name="Oval 32"/>
              <p:cNvSpPr/>
              <p:nvPr/>
            </p:nvSpPr>
            <p:spPr>
              <a:xfrm>
                <a:off x="10316529" y="3937753"/>
                <a:ext cx="171433" cy="175242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lIns="121505" tIns="60753" rIns="121505" bIns="60753" rtlCol="0" anchor="ctr"/>
              <a:lstStyle/>
              <a:p>
                <a:pPr algn="ctr"/>
                <a:endParaRPr lang="en-US" dirty="0">
                  <a:latin typeface="Roboto condensed"/>
                  <a:cs typeface="Roboto condensed"/>
                </a:endParaRPr>
              </a:p>
            </p:txBody>
          </p:sp>
          <p:grpSp>
            <p:nvGrpSpPr>
              <p:cNvPr id="41" name="组合 6"/>
              <p:cNvGrpSpPr/>
              <p:nvPr/>
            </p:nvGrpSpPr>
            <p:grpSpPr>
              <a:xfrm>
                <a:off x="1851283" y="4270964"/>
                <a:ext cx="1560975" cy="708766"/>
                <a:chOff x="1851283" y="4270964"/>
                <a:chExt cx="1560975" cy="708766"/>
              </a:xfrm>
            </p:grpSpPr>
            <p:sp>
              <p:nvSpPr>
                <p:cNvPr id="44" name="Oval 26"/>
                <p:cNvSpPr/>
                <p:nvPr/>
              </p:nvSpPr>
              <p:spPr>
                <a:xfrm>
                  <a:off x="1851283" y="4270964"/>
                  <a:ext cx="171433" cy="175242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lIns="121505" tIns="60753" rIns="121505" bIns="60753" rtlCol="0" anchor="ctr"/>
                <a:lstStyle/>
                <a:p>
                  <a:pPr algn="ctr"/>
                  <a:endParaRPr lang="en-US" dirty="0">
                    <a:latin typeface="Roboto condensed"/>
                    <a:cs typeface="Roboto condensed"/>
                  </a:endParaRPr>
                </a:p>
              </p:txBody>
            </p:sp>
            <p:sp>
              <p:nvSpPr>
                <p:cNvPr id="45" name="Oval 27"/>
                <p:cNvSpPr/>
                <p:nvPr/>
              </p:nvSpPr>
              <p:spPr>
                <a:xfrm>
                  <a:off x="3240825" y="4804488"/>
                  <a:ext cx="171433" cy="175242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lIns="121505" tIns="60753" rIns="121505" bIns="60753" rtlCol="0" anchor="ctr"/>
                <a:lstStyle/>
                <a:p>
                  <a:pPr algn="ctr"/>
                  <a:endParaRPr lang="en-US" dirty="0">
                    <a:latin typeface="Roboto condensed"/>
                    <a:cs typeface="Roboto condensed"/>
                  </a:endParaRPr>
                </a:p>
              </p:txBody>
            </p:sp>
            <p:cxnSp>
              <p:nvCxnSpPr>
                <p:cNvPr id="48" name="Straight Connector 33"/>
                <p:cNvCxnSpPr>
                  <a:stCxn id="44" idx="6"/>
                  <a:endCxn id="45" idx="2"/>
                </p:cNvCxnSpPr>
                <p:nvPr/>
              </p:nvCxnSpPr>
              <p:spPr>
                <a:xfrm>
                  <a:off x="2022716" y="4358585"/>
                  <a:ext cx="1218109" cy="533524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</a:schemeClr>
                  </a:solidFill>
                  <a:prstDash val="sysDash"/>
                  <a:headEnd type="none" w="sm" len="sm"/>
                  <a:tailEnd type="triangle" w="sm" len="sm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9" name="组合 7"/>
              <p:cNvGrpSpPr/>
              <p:nvPr/>
            </p:nvGrpSpPr>
            <p:grpSpPr>
              <a:xfrm>
                <a:off x="3412258" y="4025374"/>
                <a:ext cx="1212691" cy="866735"/>
                <a:chOff x="3412258" y="4025374"/>
                <a:chExt cx="1212691" cy="866735"/>
              </a:xfrm>
            </p:grpSpPr>
            <p:sp>
              <p:nvSpPr>
                <p:cNvPr id="52" name="Oval 28"/>
                <p:cNvSpPr/>
                <p:nvPr/>
              </p:nvSpPr>
              <p:spPr>
                <a:xfrm>
                  <a:off x="4453516" y="4025374"/>
                  <a:ext cx="171433" cy="175242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lIns="121505" tIns="60753" rIns="121505" bIns="60753" rtlCol="0" anchor="ctr"/>
                <a:lstStyle/>
                <a:p>
                  <a:pPr algn="ctr"/>
                  <a:endParaRPr lang="en-US" dirty="0">
                    <a:latin typeface="Roboto condensed"/>
                    <a:cs typeface="Roboto condensed"/>
                  </a:endParaRPr>
                </a:p>
              </p:txBody>
            </p:sp>
            <p:cxnSp>
              <p:nvCxnSpPr>
                <p:cNvPr id="53" name="Straight Connector 34"/>
                <p:cNvCxnSpPr>
                  <a:stCxn id="45" idx="6"/>
                  <a:endCxn id="52" idx="2"/>
                </p:cNvCxnSpPr>
                <p:nvPr/>
              </p:nvCxnSpPr>
              <p:spPr>
                <a:xfrm flipV="1">
                  <a:off x="3412258" y="4112995"/>
                  <a:ext cx="1041258" cy="779114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</a:schemeClr>
                  </a:solidFill>
                  <a:prstDash val="sysDash"/>
                  <a:headEnd type="none" w="sm" len="sm"/>
                  <a:tailEnd type="triangle" w="sm" len="sm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6" name="组合 8"/>
              <p:cNvGrpSpPr/>
              <p:nvPr/>
            </p:nvGrpSpPr>
            <p:grpSpPr>
              <a:xfrm>
                <a:off x="4624950" y="4112996"/>
                <a:ext cx="1650607" cy="691492"/>
                <a:chOff x="4624950" y="4112996"/>
                <a:chExt cx="1650607" cy="691492"/>
              </a:xfrm>
            </p:grpSpPr>
            <p:sp>
              <p:nvSpPr>
                <p:cNvPr id="57" name="Oval 29"/>
                <p:cNvSpPr/>
                <p:nvPr/>
              </p:nvSpPr>
              <p:spPr>
                <a:xfrm>
                  <a:off x="6104124" y="4629246"/>
                  <a:ext cx="171433" cy="175242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lIns="121505" tIns="60753" rIns="121505" bIns="60753" rtlCol="0" anchor="ctr"/>
                <a:lstStyle/>
                <a:p>
                  <a:pPr algn="ctr"/>
                  <a:endParaRPr lang="en-US" dirty="0">
                    <a:latin typeface="Roboto condensed"/>
                    <a:cs typeface="Roboto condensed"/>
                  </a:endParaRPr>
                </a:p>
              </p:txBody>
            </p:sp>
            <p:cxnSp>
              <p:nvCxnSpPr>
                <p:cNvPr id="58" name="Straight Connector 35"/>
                <p:cNvCxnSpPr>
                  <a:stCxn id="52" idx="6"/>
                  <a:endCxn id="57" idx="2"/>
                </p:cNvCxnSpPr>
                <p:nvPr/>
              </p:nvCxnSpPr>
              <p:spPr>
                <a:xfrm>
                  <a:off x="4624950" y="4112996"/>
                  <a:ext cx="1479174" cy="603872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</a:schemeClr>
                  </a:solidFill>
                  <a:prstDash val="sysDash"/>
                  <a:headEnd type="none" w="sm" len="sm"/>
                  <a:tailEnd type="triangle" w="sm" len="sm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9" name="组合 9"/>
              <p:cNvGrpSpPr/>
              <p:nvPr/>
            </p:nvGrpSpPr>
            <p:grpSpPr>
              <a:xfrm>
                <a:off x="6275557" y="3850132"/>
                <a:ext cx="1440071" cy="866735"/>
                <a:chOff x="6275557" y="3850132"/>
                <a:chExt cx="1440071" cy="866735"/>
              </a:xfrm>
            </p:grpSpPr>
            <p:sp>
              <p:nvSpPr>
                <p:cNvPr id="78" name="Oval 30"/>
                <p:cNvSpPr/>
                <p:nvPr/>
              </p:nvSpPr>
              <p:spPr>
                <a:xfrm>
                  <a:off x="7544195" y="3850132"/>
                  <a:ext cx="171433" cy="175242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lIns="121505" tIns="60753" rIns="121505" bIns="60753" rtlCol="0" anchor="ctr"/>
                <a:lstStyle/>
                <a:p>
                  <a:pPr algn="ctr"/>
                  <a:endParaRPr lang="en-US" dirty="0">
                    <a:latin typeface="Roboto condensed"/>
                    <a:cs typeface="Roboto condensed"/>
                  </a:endParaRPr>
                </a:p>
              </p:txBody>
            </p:sp>
            <p:cxnSp>
              <p:nvCxnSpPr>
                <p:cNvPr id="80" name="Straight Connector 36"/>
                <p:cNvCxnSpPr>
                  <a:stCxn id="57" idx="6"/>
                  <a:endCxn id="78" idx="2"/>
                </p:cNvCxnSpPr>
                <p:nvPr/>
              </p:nvCxnSpPr>
              <p:spPr>
                <a:xfrm flipV="1">
                  <a:off x="6275557" y="3937753"/>
                  <a:ext cx="1268638" cy="779114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</a:schemeClr>
                  </a:solidFill>
                  <a:prstDash val="sysDash"/>
                  <a:headEnd type="none" w="sm" len="sm"/>
                  <a:tailEnd type="triangle" w="sm" len="sm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83" name="Straight Connector 37"/>
              <p:cNvCxnSpPr>
                <a:stCxn id="78" idx="6"/>
                <a:endCxn id="38" idx="2"/>
              </p:cNvCxnSpPr>
              <p:nvPr/>
            </p:nvCxnSpPr>
            <p:spPr>
              <a:xfrm>
                <a:off x="7715628" y="3937754"/>
                <a:ext cx="1133894" cy="954356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  <a:prstDash val="sysDash"/>
                <a:headEnd type="none" w="sm" len="sm"/>
                <a:tailEnd type="triangle" w="sm" len="sm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8" name="Straight Connector 38"/>
              <p:cNvCxnSpPr>
                <a:stCxn id="38" idx="6"/>
                <a:endCxn id="39" idx="2"/>
              </p:cNvCxnSpPr>
              <p:nvPr/>
            </p:nvCxnSpPr>
            <p:spPr>
              <a:xfrm flipV="1">
                <a:off x="9020956" y="4025374"/>
                <a:ext cx="1295573" cy="866735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  <a:prstDash val="sysDash"/>
                <a:headEnd type="none" w="sm" len="sm"/>
                <a:tailEnd type="triangle" w="sm" len="sm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89" name="TextBox 39"/>
            <p:cNvSpPr txBox="1"/>
            <p:nvPr/>
          </p:nvSpPr>
          <p:spPr>
            <a:xfrm>
              <a:off x="113" y="7806"/>
              <a:ext cx="3783" cy="99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>
              <a:defPPr>
                <a:defRPr lang="zh-CN"/>
              </a:defPPr>
              <a:lvl1pPr lvl="0" algn="ctr">
                <a:defRPr sz="1900" b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condensed"/>
                  <a:ea typeface="Roboto Light" pitchFamily="2" charset="0"/>
                  <a:cs typeface="Roboto condensed"/>
                </a:defRPr>
              </a:lvl1pPr>
            </a:lstStyle>
            <a:p>
              <a:r>
                <a:rPr lang="en-US" altLang="zh-CN" sz="2000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International Phonetic Symbols</a:t>
              </a:r>
              <a:endParaRPr lang="nb-NO" altLang="ko-KR" sz="2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0" name="TextBox 40"/>
            <p:cNvSpPr txBox="1"/>
            <p:nvPr/>
          </p:nvSpPr>
          <p:spPr>
            <a:xfrm>
              <a:off x="3479" y="8522"/>
              <a:ext cx="1936" cy="96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lvl="0" algn="ctr"/>
              <a:r>
                <a:rPr lang="en-US" altLang="zh-CN" sz="2000" b="1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Roboto condensed"/>
                </a:rPr>
                <a:t>Key Words</a:t>
              </a:r>
              <a:endParaRPr lang="nb-NO" altLang="ko-KR" sz="20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condensed"/>
              </a:endParaRPr>
            </a:p>
          </p:txBody>
        </p:sp>
        <p:sp>
          <p:nvSpPr>
            <p:cNvPr id="91" name="TextBox 41"/>
            <p:cNvSpPr txBox="1"/>
            <p:nvPr/>
          </p:nvSpPr>
          <p:spPr>
            <a:xfrm>
              <a:off x="5407" y="7487"/>
              <a:ext cx="2155" cy="975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lvl="0" algn="ctr"/>
              <a:r>
                <a:rPr lang="en-US" altLang="zh-CN" sz="2000" b="1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Roboto condensed"/>
                </a:rPr>
                <a:t>Key Sentences</a:t>
              </a:r>
              <a:endParaRPr lang="nb-NO" altLang="ko-KR" sz="20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condensed"/>
              </a:endParaRPr>
            </a:p>
          </p:txBody>
        </p:sp>
        <p:sp>
          <p:nvSpPr>
            <p:cNvPr id="92" name="TextBox 42"/>
            <p:cNvSpPr txBox="1"/>
            <p:nvPr/>
          </p:nvSpPr>
          <p:spPr>
            <a:xfrm>
              <a:off x="7959" y="8188"/>
              <a:ext cx="2211" cy="71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lvl="0" algn="ctr"/>
              <a:r>
                <a:rPr lang="en-US" altLang="zh-CN" sz="2000" b="1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Roboto condensed"/>
                </a:rPr>
                <a:t>Dialogues</a:t>
              </a:r>
              <a:endParaRPr lang="nb-NO" altLang="ko-KR" sz="20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condensed"/>
              </a:endParaRPr>
            </a:p>
          </p:txBody>
        </p:sp>
        <p:sp>
          <p:nvSpPr>
            <p:cNvPr id="93" name="TextBox 43"/>
            <p:cNvSpPr txBox="1"/>
            <p:nvPr/>
          </p:nvSpPr>
          <p:spPr>
            <a:xfrm>
              <a:off x="10170" y="7439"/>
              <a:ext cx="1986" cy="50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lvl="0" algn="ctr"/>
              <a:r>
                <a:rPr lang="en-US" altLang="zh-CN" sz="2000" b="1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Roboto condensed"/>
                </a:rPr>
                <a:t>Exercises</a:t>
              </a:r>
              <a:endParaRPr lang="nb-NO" altLang="ko-KR" sz="20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condensed"/>
              </a:endParaRPr>
            </a:p>
          </p:txBody>
        </p:sp>
        <p:sp>
          <p:nvSpPr>
            <p:cNvPr id="94" name="TextBox 44"/>
            <p:cNvSpPr txBox="1"/>
            <p:nvPr/>
          </p:nvSpPr>
          <p:spPr>
            <a:xfrm>
              <a:off x="12549" y="8522"/>
              <a:ext cx="1886" cy="57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lvl="0" algn="ctr"/>
              <a:r>
                <a:rPr lang="en-US" altLang="zh-CN" sz="2000" b="1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Fun Time</a:t>
              </a:r>
              <a:endParaRPr lang="nb-NO" altLang="ko-KR" sz="19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condensed"/>
              </a:endParaRPr>
            </a:p>
          </p:txBody>
        </p:sp>
        <p:sp>
          <p:nvSpPr>
            <p:cNvPr id="95" name="TextBox 45"/>
            <p:cNvSpPr txBox="1"/>
            <p:nvPr/>
          </p:nvSpPr>
          <p:spPr>
            <a:xfrm>
              <a:off x="14482" y="7440"/>
              <a:ext cx="2495" cy="102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lvl="0" algn="ctr"/>
              <a:r>
                <a:rPr lang="en-US" altLang="zh-CN" sz="2000" b="1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Further Reading</a:t>
              </a:r>
              <a:endParaRPr lang="nb-NO" altLang="ko-KR" sz="19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condensed"/>
              </a:endParaRPr>
            </a:p>
          </p:txBody>
        </p:sp>
        <p:cxnSp>
          <p:nvCxnSpPr>
            <p:cNvPr id="96" name="Straight Connector 51"/>
            <p:cNvCxnSpPr/>
            <p:nvPr/>
          </p:nvCxnSpPr>
          <p:spPr>
            <a:xfrm flipH="1">
              <a:off x="811" y="10049"/>
              <a:ext cx="17688" cy="0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97" name="组合 96"/>
            <p:cNvGrpSpPr/>
            <p:nvPr/>
          </p:nvGrpSpPr>
          <p:grpSpPr>
            <a:xfrm>
              <a:off x="2912" y="4831"/>
              <a:ext cx="3126" cy="3175"/>
              <a:chOff x="3617767" y="1486413"/>
              <a:chExt cx="1841077" cy="1851387"/>
            </a:xfrm>
            <a:solidFill>
              <a:schemeClr val="accent2">
                <a:lumMod val="60000"/>
                <a:lumOff val="40000"/>
              </a:schemeClr>
            </a:solidFill>
          </p:grpSpPr>
          <p:sp>
            <p:nvSpPr>
              <p:cNvPr id="98" name="Rounded Rectangle 4"/>
              <p:cNvSpPr/>
              <p:nvPr/>
            </p:nvSpPr>
            <p:spPr>
              <a:xfrm>
                <a:off x="3617767" y="1486413"/>
                <a:ext cx="1841077" cy="1851387"/>
              </a:xfrm>
              <a:prstGeom prst="roundRect">
                <a:avLst>
                  <a:gd name="adj" fmla="val 50000"/>
                </a:avLst>
              </a:prstGeom>
              <a:grpFill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lIns="121505" tIns="60753" rIns="121505" bIns="60753" rtlCol="0" anchor="ctr"/>
              <a:lstStyle/>
              <a:p>
                <a:pPr algn="ctr"/>
                <a:endParaRPr lang="en-US" dirty="0">
                  <a:latin typeface="Roboto condensed"/>
                  <a:cs typeface="Roboto condensed"/>
                </a:endParaRPr>
              </a:p>
            </p:txBody>
          </p:sp>
          <p:sp>
            <p:nvSpPr>
              <p:cNvPr id="99" name="TextBox 5"/>
              <p:cNvSpPr txBox="1"/>
              <p:nvPr/>
            </p:nvSpPr>
            <p:spPr>
              <a:xfrm>
                <a:off x="3818119" y="1949260"/>
                <a:ext cx="1533238" cy="903982"/>
              </a:xfrm>
              <a:prstGeom prst="rect">
                <a:avLst/>
              </a:prstGeom>
              <a:grpFill/>
            </p:spPr>
            <p:txBody>
              <a:bodyPr wrap="square" lIns="121505" tIns="60753" rIns="121505" bIns="60753" rtlCol="0">
                <a:spAutoFit/>
              </a:bodyPr>
              <a:lstStyle/>
              <a:p>
                <a:pPr lvl="0" algn="ctr"/>
                <a:r>
                  <a:rPr lang="en-US" altLang="ko-KR" sz="2800" b="1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Roboto condensed"/>
                  </a:rPr>
                  <a:t>Section Two</a:t>
                </a:r>
                <a:endParaRPr lang="en-US" altLang="ko-KR" sz="2800" b="1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Roboto condensed"/>
                </a:endParaRPr>
              </a:p>
            </p:txBody>
          </p:sp>
        </p:grpSp>
        <p:grpSp>
          <p:nvGrpSpPr>
            <p:cNvPr id="100" name="组合 99"/>
            <p:cNvGrpSpPr/>
            <p:nvPr/>
          </p:nvGrpSpPr>
          <p:grpSpPr>
            <a:xfrm>
              <a:off x="11644" y="4606"/>
              <a:ext cx="3126" cy="3175"/>
              <a:chOff x="3617767" y="1486413"/>
              <a:chExt cx="1841077" cy="1851387"/>
            </a:xfrm>
            <a:solidFill>
              <a:schemeClr val="accent4">
                <a:lumMod val="75000"/>
              </a:schemeClr>
            </a:solidFill>
          </p:grpSpPr>
          <p:sp>
            <p:nvSpPr>
              <p:cNvPr id="101" name="Rounded Rectangle 4"/>
              <p:cNvSpPr/>
              <p:nvPr/>
            </p:nvSpPr>
            <p:spPr>
              <a:xfrm>
                <a:off x="3617767" y="1486413"/>
                <a:ext cx="1841077" cy="1851387"/>
              </a:xfrm>
              <a:prstGeom prst="roundRect">
                <a:avLst>
                  <a:gd name="adj" fmla="val 50000"/>
                </a:avLst>
              </a:prstGeom>
              <a:grpFill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lIns="121505" tIns="60753" rIns="121505" bIns="60753" rtlCol="0" anchor="ctr"/>
              <a:lstStyle/>
              <a:p>
                <a:pPr algn="ctr"/>
                <a:endParaRPr lang="en-US" dirty="0">
                  <a:latin typeface="Roboto condensed"/>
                  <a:cs typeface="Roboto condensed"/>
                </a:endParaRPr>
              </a:p>
            </p:txBody>
          </p:sp>
          <p:sp>
            <p:nvSpPr>
              <p:cNvPr id="102" name="TextBox 5"/>
              <p:cNvSpPr txBox="1"/>
              <p:nvPr/>
            </p:nvSpPr>
            <p:spPr>
              <a:xfrm>
                <a:off x="3818119" y="1949260"/>
                <a:ext cx="1533238" cy="903982"/>
              </a:xfrm>
              <a:prstGeom prst="rect">
                <a:avLst/>
              </a:prstGeom>
              <a:grpFill/>
            </p:spPr>
            <p:txBody>
              <a:bodyPr wrap="square" lIns="121505" tIns="60753" rIns="121505" bIns="60753" rtlCol="0">
                <a:spAutoFit/>
              </a:bodyPr>
              <a:lstStyle/>
              <a:p>
                <a:pPr lvl="0" algn="ctr"/>
                <a:r>
                  <a:rPr lang="en-US" altLang="ko-KR" sz="2800" b="1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Roboto condensed"/>
                  </a:rPr>
                  <a:t>Section Six</a:t>
                </a:r>
                <a:endParaRPr lang="ko-KR" altLang="en-US" sz="2800" b="1" dirty="0">
                  <a:solidFill>
                    <a:srgbClr val="FFFFFF"/>
                  </a:solidFill>
                  <a:latin typeface="微软雅黑" panose="020B0503020204020204" pitchFamily="34" charset="-122"/>
                  <a:cs typeface="Roboto condensed"/>
                </a:endParaRPr>
              </a:p>
            </p:txBody>
          </p:sp>
        </p:grpSp>
        <p:grpSp>
          <p:nvGrpSpPr>
            <p:cNvPr id="103" name="组合 102"/>
            <p:cNvGrpSpPr/>
            <p:nvPr/>
          </p:nvGrpSpPr>
          <p:grpSpPr>
            <a:xfrm>
              <a:off x="16421" y="4117"/>
              <a:ext cx="2659" cy="2604"/>
              <a:chOff x="6708446" y="1484785"/>
              <a:chExt cx="1841077" cy="1851387"/>
            </a:xfrm>
          </p:grpSpPr>
          <p:sp>
            <p:nvSpPr>
              <p:cNvPr id="104" name="Rounded Rectangle 22"/>
              <p:cNvSpPr/>
              <p:nvPr/>
            </p:nvSpPr>
            <p:spPr>
              <a:xfrm>
                <a:off x="6708446" y="1484785"/>
                <a:ext cx="1841077" cy="1851387"/>
              </a:xfrm>
              <a:prstGeom prst="roundRect">
                <a:avLst>
                  <a:gd name="adj" fmla="val 50000"/>
                </a:avLst>
              </a:prstGeom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lIns="121505" tIns="60753" rIns="121505" bIns="60753" rtlCol="0" anchor="ctr"/>
              <a:p>
                <a:pPr algn="ctr"/>
                <a:endParaRPr lang="en-US" dirty="0">
                  <a:latin typeface="Roboto condensed"/>
                  <a:cs typeface="Roboto condensed"/>
                </a:endParaRPr>
              </a:p>
            </p:txBody>
          </p:sp>
          <p:sp>
            <p:nvSpPr>
              <p:cNvPr id="105" name="TextBox 23"/>
              <p:cNvSpPr txBox="1"/>
              <p:nvPr/>
            </p:nvSpPr>
            <p:spPr>
              <a:xfrm>
                <a:off x="6802006" y="1867291"/>
                <a:ext cx="1744954" cy="1099883"/>
              </a:xfrm>
              <a:prstGeom prst="rect">
                <a:avLst/>
              </a:prstGeom>
              <a:noFill/>
            </p:spPr>
            <p:txBody>
              <a:bodyPr wrap="square" lIns="121505" tIns="60753" rIns="121505" bIns="60753" rtlCol="0">
                <a:spAutoFit/>
              </a:bodyPr>
              <a:p>
                <a:pPr lvl="0" algn="ctr"/>
                <a:r>
                  <a:rPr lang="en-US" altLang="ko-KR" sz="2800" b="1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Roboto condensed"/>
                  </a:rPr>
                  <a:t>Section Eight</a:t>
                </a:r>
                <a:endParaRPr lang="en-US" altLang="ko-KR" sz="28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Roboto condensed"/>
                </a:endParaRPr>
              </a:p>
            </p:txBody>
          </p:sp>
        </p:grpSp>
        <p:cxnSp>
          <p:nvCxnSpPr>
            <p:cNvPr id="106" name="Straight Connector 38"/>
            <p:cNvCxnSpPr>
              <a:stCxn id="39" idx="1"/>
              <a:endCxn id="107" idx="1"/>
            </p:cNvCxnSpPr>
            <p:nvPr/>
          </p:nvCxnSpPr>
          <p:spPr>
            <a:xfrm>
              <a:off x="15495" y="6922"/>
              <a:ext cx="2227" cy="673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prstDash val="sysDash"/>
              <a:headEnd type="none" w="sm" len="sm"/>
              <a:tailEnd type="triangle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7" name="Oval 32"/>
            <p:cNvSpPr/>
            <p:nvPr/>
          </p:nvSpPr>
          <p:spPr>
            <a:xfrm>
              <a:off x="17686" y="7555"/>
              <a:ext cx="248" cy="27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lIns="121505" tIns="60753" rIns="121505" bIns="60753" rtlCol="0" anchor="ctr"/>
            <a:p>
              <a:pPr algn="ctr"/>
              <a:endParaRPr lang="en-US" dirty="0">
                <a:latin typeface="Roboto condensed"/>
                <a:cs typeface="Roboto condensed"/>
              </a:endParaRPr>
            </a:p>
          </p:txBody>
        </p:sp>
        <p:sp>
          <p:nvSpPr>
            <p:cNvPr id="108" name="TextBox 45"/>
            <p:cNvSpPr txBox="1"/>
            <p:nvPr/>
          </p:nvSpPr>
          <p:spPr>
            <a:xfrm>
              <a:off x="16631" y="8109"/>
              <a:ext cx="2495" cy="102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p>
              <a:pPr lvl="0" algn="ctr"/>
              <a:r>
                <a:rPr lang="en-US" altLang="zh-CN" sz="2000" b="1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Chinese</a:t>
              </a:r>
              <a:endParaRPr lang="en-US" altLang="zh-CN" sz="20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lvl="0" algn="ctr"/>
              <a:r>
                <a:rPr lang="en-US" altLang="zh-CN" sz="2000" b="1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Culture</a:t>
              </a:r>
              <a:endParaRPr lang="en-US" altLang="zh-CN" sz="20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random/>
      </p:transition>
    </mc:Choice>
    <mc:Fallback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1" animBg="1"/>
      <p:bldP spid="8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任意多边形 20"/>
          <p:cNvSpPr/>
          <p:nvPr/>
        </p:nvSpPr>
        <p:spPr>
          <a:xfrm>
            <a:off x="1055440" y="332656"/>
            <a:ext cx="2592288" cy="396000"/>
          </a:xfrm>
          <a:custGeom>
            <a:avLst/>
            <a:gdLst>
              <a:gd name="connsiteX0" fmla="*/ 0 w 1769273"/>
              <a:gd name="connsiteY0" fmla="*/ 0 h 1008112"/>
              <a:gd name="connsiteX1" fmla="*/ 1517245 w 1769273"/>
              <a:gd name="connsiteY1" fmla="*/ 0 h 1008112"/>
              <a:gd name="connsiteX2" fmla="*/ 1769273 w 1769273"/>
              <a:gd name="connsiteY2" fmla="*/ 235226 h 1008112"/>
              <a:gd name="connsiteX3" fmla="*/ 1769273 w 1769273"/>
              <a:gd name="connsiteY3" fmla="*/ 772886 h 1008112"/>
              <a:gd name="connsiteX4" fmla="*/ 1517245 w 1769273"/>
              <a:gd name="connsiteY4" fmla="*/ 1008112 h 1008112"/>
              <a:gd name="connsiteX5" fmla="*/ 0 w 1769273"/>
              <a:gd name="connsiteY5" fmla="*/ 1008112 h 1008112"/>
              <a:gd name="connsiteX6" fmla="*/ 252028 w 1769273"/>
              <a:gd name="connsiteY6" fmla="*/ 772886 h 1008112"/>
              <a:gd name="connsiteX7" fmla="*/ 252028 w 1769273"/>
              <a:gd name="connsiteY7" fmla="*/ 235226 h 1008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69273" h="1008112">
                <a:moveTo>
                  <a:pt x="0" y="0"/>
                </a:moveTo>
                <a:lnTo>
                  <a:pt x="1517245" y="0"/>
                </a:lnTo>
                <a:lnTo>
                  <a:pt x="1769273" y="235226"/>
                </a:lnTo>
                <a:lnTo>
                  <a:pt x="1769273" y="772886"/>
                </a:lnTo>
                <a:lnTo>
                  <a:pt x="1517245" y="1008112"/>
                </a:lnTo>
                <a:lnTo>
                  <a:pt x="0" y="1008112"/>
                </a:lnTo>
                <a:lnTo>
                  <a:pt x="252028" y="772886"/>
                </a:lnTo>
                <a:lnTo>
                  <a:pt x="252028" y="235226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400" dirty="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Section Two</a:t>
            </a:r>
            <a:endParaRPr lang="zh-CN" altLang="en-US" sz="2400" dirty="0">
              <a:solidFill>
                <a:srgbClr val="4D4D4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任意多边形 32"/>
          <p:cNvSpPr/>
          <p:nvPr/>
        </p:nvSpPr>
        <p:spPr>
          <a:xfrm>
            <a:off x="4871864" y="332656"/>
            <a:ext cx="3672408" cy="396000"/>
          </a:xfrm>
          <a:custGeom>
            <a:avLst/>
            <a:gdLst>
              <a:gd name="connsiteX0" fmla="*/ 0 w 1769273"/>
              <a:gd name="connsiteY0" fmla="*/ 0 h 1008112"/>
              <a:gd name="connsiteX1" fmla="*/ 1517245 w 1769273"/>
              <a:gd name="connsiteY1" fmla="*/ 0 h 1008112"/>
              <a:gd name="connsiteX2" fmla="*/ 1769273 w 1769273"/>
              <a:gd name="connsiteY2" fmla="*/ 235226 h 1008112"/>
              <a:gd name="connsiteX3" fmla="*/ 1769273 w 1769273"/>
              <a:gd name="connsiteY3" fmla="*/ 772886 h 1008112"/>
              <a:gd name="connsiteX4" fmla="*/ 1517245 w 1769273"/>
              <a:gd name="connsiteY4" fmla="*/ 1008112 h 1008112"/>
              <a:gd name="connsiteX5" fmla="*/ 0 w 1769273"/>
              <a:gd name="connsiteY5" fmla="*/ 1008112 h 1008112"/>
              <a:gd name="connsiteX6" fmla="*/ 252028 w 1769273"/>
              <a:gd name="connsiteY6" fmla="*/ 772886 h 1008112"/>
              <a:gd name="connsiteX7" fmla="*/ 252028 w 1769273"/>
              <a:gd name="connsiteY7" fmla="*/ 235226 h 1008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69273" h="1008112">
                <a:moveTo>
                  <a:pt x="0" y="0"/>
                </a:moveTo>
                <a:lnTo>
                  <a:pt x="1517245" y="0"/>
                </a:lnTo>
                <a:lnTo>
                  <a:pt x="1769273" y="235226"/>
                </a:lnTo>
                <a:lnTo>
                  <a:pt x="1769273" y="772886"/>
                </a:lnTo>
                <a:lnTo>
                  <a:pt x="1517245" y="1008112"/>
                </a:lnTo>
                <a:lnTo>
                  <a:pt x="0" y="1008112"/>
                </a:lnTo>
                <a:lnTo>
                  <a:pt x="252028" y="772886"/>
                </a:lnTo>
                <a:lnTo>
                  <a:pt x="252028" y="235226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en-US" altLang="zh-CN" b="1" dirty="0">
                <a:solidFill>
                  <a:schemeClr val="tx1"/>
                </a:solidFill>
                <a:sym typeface="+mn-ea"/>
              </a:rPr>
              <a:t>Unit 6:  Animals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580255" y="951865"/>
            <a:ext cx="7452360" cy="5631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altLang="zh-CN">
                <a:latin typeface="Times New Roman" panose="02020603050405020304" pitchFamily="18" charset="0"/>
                <a:cs typeface="Times New Roman" panose="02020603050405020304" pitchFamily="18" charset="0"/>
              </a:rPr>
              <a:t>cat猫/kæt/              dog狗/dɔɡ, dɔ:ɡ/           pig猪/piɡ/                     duck鸭/dʌk/            rabbit兔/'ræbit/       horse马/hɔ:s]/        elephant大象/'elifənt/     ant蚂蚁/ænt/             fish鱼/fiʃ/                bird鸟/bə:d/             eagle鹰/'i:ɡl/             snake蛇/sneik/</a:t>
            </a:r>
            <a:endParaRPr altLang="zh-CN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altLang="zh-CN">
                <a:latin typeface="Times New Roman" panose="02020603050405020304" pitchFamily="18" charset="0"/>
                <a:cs typeface="Times New Roman" panose="02020603050405020304" pitchFamily="18" charset="0"/>
              </a:rPr>
              <a:t>mouse老鼠/maus/        squirrel松鼠/'skwə:rəl/     kangaroo袋鼠/,kænɡə'ru:/</a:t>
            </a:r>
            <a:endParaRPr altLang="zh-CN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altLang="zh-CN">
                <a:latin typeface="Times New Roman" panose="02020603050405020304" pitchFamily="18" charset="0"/>
                <a:cs typeface="Times New Roman" panose="02020603050405020304" pitchFamily="18" charset="0"/>
              </a:rPr>
              <a:t>monkey猴/'mʌŋki/        panda熊猫/'pændə/        bear熊/bεə/      lion狮子/'laiən/          tiger老虎/'taiɡə/           fox狐狸/fɔks/             zebra斑马/'zi:brə/        deer鹿/diə/               giraffe长颈鹿/dʒi'rɑ:f/  goose鹅/ɡu:s/            hen母鸡/hen/    turkey火鸡/'tə:ki/    </a:t>
            </a:r>
            <a:endParaRPr altLang="zh-CN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altLang="zh-CN">
                <a:latin typeface="Times New Roman" panose="02020603050405020304" pitchFamily="18" charset="0"/>
                <a:cs typeface="Times New Roman" panose="02020603050405020304" pitchFamily="18" charset="0"/>
              </a:rPr>
              <a:t>lamb小羊/læm/          sheep绵羊/ʃip/            goat山羊/ɡəut/         cow奶牛/kau/           donkey驴/'dɔŋki/          squid鱿鱼/skwid/               lobster龙虾/'lɔbstə/       shark鲨鱼/ʃɑ:k/           seal海豹/si:l/                 </a:t>
            </a:r>
            <a:endParaRPr altLang="zh-CN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altLang="zh-CN">
                <a:latin typeface="Times New Roman" panose="02020603050405020304" pitchFamily="18" charset="0"/>
                <a:cs typeface="Times New Roman" panose="02020603050405020304" pitchFamily="18" charset="0"/>
              </a:rPr>
              <a:t>  sperm whale抹香鲸 /spə:m-hweil/             killer whale虎鲸/'kilə- hweil/   </a:t>
            </a:r>
            <a:endParaRPr altLang="zh-CN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altLang="zh-CN">
                <a:latin typeface="Times New Roman" panose="02020603050405020304" pitchFamily="18" charset="0"/>
                <a:cs typeface="Times New Roman" panose="02020603050405020304" pitchFamily="18" charset="0"/>
              </a:rPr>
              <a:t>Hippo河马 /'hipəu/ </a:t>
            </a:r>
            <a:endParaRPr altLang="zh-CN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CN" dirty="0"/>
              <a:t>                     </a:t>
            </a:r>
            <a:endParaRPr lang="zh-CN" altLang="zh-CN" dirty="0"/>
          </a:p>
          <a:p>
            <a:endParaRPr lang="zh-CN" altLang="en-US" dirty="0"/>
          </a:p>
        </p:txBody>
      </p:sp>
      <p:pic>
        <p:nvPicPr>
          <p:cNvPr id="362" name="图片 362" descr="animals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2555" y="1973263"/>
            <a:ext cx="4457700" cy="29114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random/>
      </p:transition>
    </mc:Choice>
    <mc:Fallback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3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1" cstate="print">
            <a:alphaModFix amt="12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任意多边形 27"/>
          <p:cNvSpPr/>
          <p:nvPr/>
        </p:nvSpPr>
        <p:spPr>
          <a:xfrm>
            <a:off x="-456728" y="836712"/>
            <a:ext cx="12648728" cy="432048"/>
          </a:xfrm>
          <a:custGeom>
            <a:avLst/>
            <a:gdLst>
              <a:gd name="connsiteX0" fmla="*/ 0 w 3752850"/>
              <a:gd name="connsiteY0" fmla="*/ 285750 h 285750"/>
              <a:gd name="connsiteX1" fmla="*/ 3752850 w 3752850"/>
              <a:gd name="connsiteY1" fmla="*/ 285750 h 285750"/>
              <a:gd name="connsiteX2" fmla="*/ 3467100 w 3752850"/>
              <a:gd name="connsiteY2" fmla="*/ 0 h 285750"/>
              <a:gd name="connsiteX3" fmla="*/ 19050 w 3752850"/>
              <a:gd name="connsiteY3" fmla="*/ 0 h 285750"/>
              <a:gd name="connsiteX4" fmla="*/ 0 w 3752850"/>
              <a:gd name="connsiteY4" fmla="*/ 285750 h 285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52850" h="285750">
                <a:moveTo>
                  <a:pt x="0" y="285750"/>
                </a:moveTo>
                <a:lnTo>
                  <a:pt x="3752850" y="285750"/>
                </a:lnTo>
                <a:lnTo>
                  <a:pt x="3467100" y="0"/>
                </a:lnTo>
                <a:lnTo>
                  <a:pt x="19050" y="0"/>
                </a:lnTo>
                <a:lnTo>
                  <a:pt x="0" y="28575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0" name="任意多边形 29"/>
          <p:cNvSpPr/>
          <p:nvPr/>
        </p:nvSpPr>
        <p:spPr>
          <a:xfrm>
            <a:off x="-36512" y="682054"/>
            <a:ext cx="12228512" cy="442689"/>
          </a:xfrm>
          <a:custGeom>
            <a:avLst/>
            <a:gdLst>
              <a:gd name="connsiteX0" fmla="*/ 0 w 3752850"/>
              <a:gd name="connsiteY0" fmla="*/ 285750 h 285750"/>
              <a:gd name="connsiteX1" fmla="*/ 3752850 w 3752850"/>
              <a:gd name="connsiteY1" fmla="*/ 285750 h 285750"/>
              <a:gd name="connsiteX2" fmla="*/ 3467100 w 3752850"/>
              <a:gd name="connsiteY2" fmla="*/ 0 h 285750"/>
              <a:gd name="connsiteX3" fmla="*/ 19050 w 3752850"/>
              <a:gd name="connsiteY3" fmla="*/ 0 h 285750"/>
              <a:gd name="connsiteX4" fmla="*/ 0 w 3752850"/>
              <a:gd name="connsiteY4" fmla="*/ 285750 h 285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52850" h="285750">
                <a:moveTo>
                  <a:pt x="0" y="285750"/>
                </a:moveTo>
                <a:lnTo>
                  <a:pt x="3752850" y="285750"/>
                </a:lnTo>
                <a:lnTo>
                  <a:pt x="3467100" y="0"/>
                </a:lnTo>
                <a:lnTo>
                  <a:pt x="19050" y="0"/>
                </a:lnTo>
                <a:lnTo>
                  <a:pt x="0" y="28575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-36512" y="-76745"/>
            <a:ext cx="35123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zh-CN" altLang="en-US" sz="44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127448" y="395372"/>
            <a:ext cx="2241811" cy="369332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>
            <a:defPPr>
              <a:defRPr lang="zh-CN"/>
            </a:defPPr>
            <a:lvl1pPr algn="ctr">
              <a:defRPr>
                <a:solidFill>
                  <a:schemeClr val="lt1"/>
                </a:solidFill>
                <a:latin typeface="+mn-lt"/>
                <a:ea typeface="+mn-ea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</a:defRPr>
            </a:lvl9pPr>
          </a:lstStyle>
          <a:p>
            <a:pPr>
              <a:defRPr/>
            </a:pPr>
            <a:r>
              <a:rPr lang="en-US" altLang="zh-CN" kern="0" dirty="0">
                <a:solidFill>
                  <a:prstClr val="white">
                    <a:lumMod val="65000"/>
                  </a:prstClr>
                </a:solidFill>
              </a:rPr>
              <a:t>CONTENTS</a:t>
            </a:r>
            <a:endParaRPr lang="en-US" altLang="zh-CN" kern="0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86" name="矩形 85"/>
          <p:cNvSpPr/>
          <p:nvPr/>
        </p:nvSpPr>
        <p:spPr>
          <a:xfrm>
            <a:off x="8832304" y="188640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7" name="任意多边形 86"/>
          <p:cNvSpPr/>
          <p:nvPr/>
        </p:nvSpPr>
        <p:spPr>
          <a:xfrm>
            <a:off x="0" y="692696"/>
            <a:ext cx="3960440" cy="396000"/>
          </a:xfrm>
          <a:custGeom>
            <a:avLst/>
            <a:gdLst>
              <a:gd name="connsiteX0" fmla="*/ 0 w 1769273"/>
              <a:gd name="connsiteY0" fmla="*/ 0 h 1008112"/>
              <a:gd name="connsiteX1" fmla="*/ 1517245 w 1769273"/>
              <a:gd name="connsiteY1" fmla="*/ 0 h 1008112"/>
              <a:gd name="connsiteX2" fmla="*/ 1769273 w 1769273"/>
              <a:gd name="connsiteY2" fmla="*/ 235226 h 1008112"/>
              <a:gd name="connsiteX3" fmla="*/ 1769273 w 1769273"/>
              <a:gd name="connsiteY3" fmla="*/ 772886 h 1008112"/>
              <a:gd name="connsiteX4" fmla="*/ 1517245 w 1769273"/>
              <a:gd name="connsiteY4" fmla="*/ 1008112 h 1008112"/>
              <a:gd name="connsiteX5" fmla="*/ 0 w 1769273"/>
              <a:gd name="connsiteY5" fmla="*/ 1008112 h 1008112"/>
              <a:gd name="connsiteX6" fmla="*/ 252028 w 1769273"/>
              <a:gd name="connsiteY6" fmla="*/ 772886 h 1008112"/>
              <a:gd name="connsiteX7" fmla="*/ 252028 w 1769273"/>
              <a:gd name="connsiteY7" fmla="*/ 235226 h 1008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69273" h="1008112">
                <a:moveTo>
                  <a:pt x="0" y="0"/>
                </a:moveTo>
                <a:lnTo>
                  <a:pt x="1517245" y="0"/>
                </a:lnTo>
                <a:lnTo>
                  <a:pt x="1769273" y="235226"/>
                </a:lnTo>
                <a:lnTo>
                  <a:pt x="1769273" y="772886"/>
                </a:lnTo>
                <a:lnTo>
                  <a:pt x="1517245" y="1008112"/>
                </a:lnTo>
                <a:lnTo>
                  <a:pt x="0" y="1008112"/>
                </a:lnTo>
                <a:lnTo>
                  <a:pt x="252028" y="772886"/>
                </a:lnTo>
                <a:lnTo>
                  <a:pt x="252028" y="235226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en-US" altLang="zh-CN" b="1" dirty="0">
                <a:solidFill>
                  <a:schemeClr val="tx1"/>
                </a:solidFill>
                <a:sym typeface="+mn-ea"/>
              </a:rPr>
              <a:t>Unit 6:  Animals</a:t>
            </a:r>
            <a:endParaRPr lang="zh-CN" altLang="en-US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71755" y="1917065"/>
            <a:ext cx="12072620" cy="4464050"/>
            <a:chOff x="113" y="3019"/>
            <a:chExt cx="19012" cy="7030"/>
          </a:xfrm>
        </p:grpSpPr>
        <p:grpSp>
          <p:nvGrpSpPr>
            <p:cNvPr id="15" name="组合 14"/>
            <p:cNvGrpSpPr/>
            <p:nvPr/>
          </p:nvGrpSpPr>
          <p:grpSpPr>
            <a:xfrm>
              <a:off x="4906" y="3125"/>
              <a:ext cx="2917" cy="2916"/>
              <a:chOff x="3617767" y="1552534"/>
              <a:chExt cx="1852274" cy="1851387"/>
            </a:xfrm>
          </p:grpSpPr>
          <p:sp>
            <p:nvSpPr>
              <p:cNvPr id="16" name="Rounded Rectangle 4"/>
              <p:cNvSpPr/>
              <p:nvPr/>
            </p:nvSpPr>
            <p:spPr>
              <a:xfrm>
                <a:off x="3617767" y="1552534"/>
                <a:ext cx="1841077" cy="1851387"/>
              </a:xfrm>
              <a:prstGeom prst="roundRect">
                <a:avLst>
                  <a:gd name="adj" fmla="val 50000"/>
                </a:avLst>
              </a:prstGeom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lIns="121505" tIns="60753" rIns="121505" bIns="60753" rtlCol="0" anchor="ctr"/>
              <a:lstStyle/>
              <a:p>
                <a:pPr algn="ctr"/>
                <a:endParaRPr lang="en-US" dirty="0">
                  <a:latin typeface="Roboto condensed"/>
                  <a:cs typeface="Roboto condensed"/>
                </a:endParaRPr>
              </a:p>
            </p:txBody>
          </p:sp>
          <p:sp>
            <p:nvSpPr>
              <p:cNvPr id="17" name="TextBox 5"/>
              <p:cNvSpPr txBox="1"/>
              <p:nvPr/>
            </p:nvSpPr>
            <p:spPr>
              <a:xfrm>
                <a:off x="3719736" y="1915399"/>
                <a:ext cx="1750305" cy="984467"/>
              </a:xfrm>
              <a:prstGeom prst="rect">
                <a:avLst/>
              </a:prstGeom>
              <a:noFill/>
            </p:spPr>
            <p:txBody>
              <a:bodyPr wrap="square" lIns="121505" tIns="60753" rIns="121505" bIns="60753" rtlCol="0">
                <a:spAutoFit/>
              </a:bodyPr>
              <a:lstStyle/>
              <a:p>
                <a:pPr lvl="0" algn="ctr"/>
                <a:r>
                  <a:rPr lang="en-US" altLang="ko-KR" sz="2800" b="1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Roboto condensed"/>
                  </a:rPr>
                  <a:t>Section  Three</a:t>
                </a:r>
                <a:endParaRPr lang="en-US" altLang="ko-KR" sz="2800" b="1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Roboto condensed"/>
                </a:endParaRPr>
              </a:p>
            </p:txBody>
          </p:sp>
        </p:grpSp>
        <p:grpSp>
          <p:nvGrpSpPr>
            <p:cNvPr id="18" name="组合 17"/>
            <p:cNvGrpSpPr/>
            <p:nvPr/>
          </p:nvGrpSpPr>
          <p:grpSpPr>
            <a:xfrm>
              <a:off x="572" y="3621"/>
              <a:ext cx="3340" cy="3398"/>
              <a:chOff x="863947" y="1747313"/>
              <a:chExt cx="2265375" cy="2278061"/>
            </a:xfrm>
            <a:gradFill>
              <a:gsLst>
                <a:gs pos="0">
                  <a:schemeClr val="accent6">
                    <a:shade val="51000"/>
                    <a:satMod val="130000"/>
                  </a:schemeClr>
                </a:gs>
                <a:gs pos="80000">
                  <a:schemeClr val="accent6">
                    <a:shade val="93000"/>
                    <a:satMod val="130000"/>
                  </a:schemeClr>
                </a:gs>
                <a:gs pos="100000">
                  <a:schemeClr val="accent6">
                    <a:shade val="94000"/>
                    <a:satMod val="135000"/>
                  </a:schemeClr>
                </a:gs>
              </a:gsLst>
              <a:lin ang="16200000" scaled="0"/>
            </a:gradFill>
          </p:grpSpPr>
          <p:sp>
            <p:nvSpPr>
              <p:cNvPr id="19" name="Rounded Rectangle 9"/>
              <p:cNvSpPr/>
              <p:nvPr/>
            </p:nvSpPr>
            <p:spPr>
              <a:xfrm>
                <a:off x="863947" y="1747313"/>
                <a:ext cx="2265375" cy="2278061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lIns="121505" tIns="60753" rIns="121505" bIns="60753" rtlCol="0" anchor="ctr"/>
              <a:lstStyle/>
              <a:p>
                <a:pPr algn="ctr"/>
                <a:endParaRPr lang="en-US" dirty="0">
                  <a:latin typeface="Roboto condensed"/>
                  <a:cs typeface="Roboto condensed"/>
                </a:endParaRPr>
              </a:p>
            </p:txBody>
          </p:sp>
          <p:sp>
            <p:nvSpPr>
              <p:cNvPr id="20" name="텍스트 개체 틀 2"/>
              <p:cNvSpPr txBox="1"/>
              <p:nvPr/>
            </p:nvSpPr>
            <p:spPr>
              <a:xfrm>
                <a:off x="978797" y="2275439"/>
                <a:ext cx="1853812" cy="1013764"/>
              </a:xfrm>
              <a:prstGeom prst="rect">
                <a:avLst/>
              </a:prstGeom>
              <a:grpFill/>
            </p:spPr>
            <p:txBody>
              <a:bodyPr vert="horz" lIns="121505" tIns="60753" rIns="121505" bIns="60753" rtlCol="0" anchor="t">
                <a:noAutofit/>
              </a:bodyPr>
              <a:lstStyle>
                <a:lvl1pPr marL="0" indent="0" algn="ctr" defTabSz="457200" rtl="0" eaLnBrk="1" latinLnBrk="0" hangingPunct="1">
                  <a:spcBef>
                    <a:spcPct val="20000"/>
                  </a:spcBef>
                  <a:buFont typeface="Arial" panose="020B0604020202020204"/>
                  <a:buNone/>
                  <a:defRPr sz="1000" kern="1200" baseline="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Rockwell"/>
                  </a:defRPr>
                </a:lvl1pPr>
                <a:lvl2pPr marL="742950" indent="-28575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ko-KR" sz="2800" b="1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Roboto condensed"/>
                  </a:rPr>
                  <a:t>Section One</a:t>
                </a:r>
                <a:endParaRPr lang="en-US" altLang="ko-KR" sz="2800" b="1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Roboto condensed"/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>
              <a:off x="7174" y="3819"/>
              <a:ext cx="3568" cy="3587"/>
              <a:chOff x="5057837" y="1992903"/>
              <a:chExt cx="2265375" cy="2278061"/>
            </a:xfrm>
          </p:grpSpPr>
          <p:sp>
            <p:nvSpPr>
              <p:cNvPr id="22" name="Rounded Rectangle 13"/>
              <p:cNvSpPr/>
              <p:nvPr/>
            </p:nvSpPr>
            <p:spPr>
              <a:xfrm>
                <a:off x="5057837" y="1992903"/>
                <a:ext cx="2265375" cy="2278061"/>
              </a:xfrm>
              <a:prstGeom prst="roundRect">
                <a:avLst>
                  <a:gd name="adj" fmla="val 50000"/>
                </a:avLst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lIns="121505" tIns="60753" rIns="121505" bIns="60753" rtlCol="0" anchor="ctr"/>
              <a:lstStyle/>
              <a:p>
                <a:pPr algn="ctr"/>
                <a:endParaRPr lang="en-US" dirty="0">
                  <a:latin typeface="Roboto condensed"/>
                  <a:cs typeface="Roboto condensed"/>
                </a:endParaRPr>
              </a:p>
            </p:txBody>
          </p:sp>
          <p:sp>
            <p:nvSpPr>
              <p:cNvPr id="23" name="TextBox 15"/>
              <p:cNvSpPr txBox="1"/>
              <p:nvPr/>
            </p:nvSpPr>
            <p:spPr>
              <a:xfrm>
                <a:off x="5375667" y="2707993"/>
                <a:ext cx="1605246" cy="982481"/>
              </a:xfrm>
              <a:prstGeom prst="rect">
                <a:avLst/>
              </a:prstGeom>
              <a:noFill/>
            </p:spPr>
            <p:txBody>
              <a:bodyPr wrap="square" lIns="121505" tIns="60753" rIns="121505" bIns="60753" rtlCol="0">
                <a:spAutoFit/>
              </a:bodyPr>
              <a:lstStyle/>
              <a:p>
                <a:pPr lvl="0" algn="ctr">
                  <a:buClrTx/>
                  <a:buSzTx/>
                  <a:buFontTx/>
                </a:pPr>
                <a:r>
                  <a:rPr lang="en-US" altLang="ko-KR" sz="2800" b="1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Roboto condensed"/>
                  </a:rPr>
                  <a:t>Section Four</a:t>
                </a:r>
                <a:endParaRPr lang="en-US" altLang="ko-KR" sz="28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Roboto condensed"/>
                </a:endParaRPr>
              </a:p>
            </p:txBody>
          </p:sp>
        </p:grpSp>
        <p:grpSp>
          <p:nvGrpSpPr>
            <p:cNvPr id="24" name="组合 23"/>
            <p:cNvGrpSpPr/>
            <p:nvPr/>
          </p:nvGrpSpPr>
          <p:grpSpPr>
            <a:xfrm>
              <a:off x="13925" y="3019"/>
              <a:ext cx="3329" cy="3347"/>
              <a:chOff x="9344365" y="1484784"/>
              <a:chExt cx="2113788" cy="2125625"/>
            </a:xfrm>
          </p:grpSpPr>
          <p:sp>
            <p:nvSpPr>
              <p:cNvPr id="25" name="Rounded Rectangle 18"/>
              <p:cNvSpPr/>
              <p:nvPr/>
            </p:nvSpPr>
            <p:spPr>
              <a:xfrm>
                <a:off x="9344365" y="1484784"/>
                <a:ext cx="2113788" cy="2125625"/>
              </a:xfrm>
              <a:prstGeom prst="roundRect">
                <a:avLst>
                  <a:gd name="adj" fmla="val 50000"/>
                </a:avLst>
              </a:prstGeom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lIns="121505" tIns="60753" rIns="121505" bIns="60753" rtlCol="0" anchor="ctr"/>
              <a:lstStyle/>
              <a:p>
                <a:pPr algn="ctr"/>
                <a:endParaRPr lang="en-US" dirty="0">
                  <a:latin typeface="Roboto condensed"/>
                  <a:cs typeface="Roboto condensed"/>
                </a:endParaRPr>
              </a:p>
            </p:txBody>
          </p:sp>
          <p:sp>
            <p:nvSpPr>
              <p:cNvPr id="31" name="TextBox 19"/>
              <p:cNvSpPr txBox="1"/>
              <p:nvPr/>
            </p:nvSpPr>
            <p:spPr>
              <a:xfrm>
                <a:off x="9636794" y="1854123"/>
                <a:ext cx="1643781" cy="984467"/>
              </a:xfrm>
              <a:prstGeom prst="rect">
                <a:avLst/>
              </a:prstGeom>
              <a:noFill/>
            </p:spPr>
            <p:txBody>
              <a:bodyPr wrap="square" lIns="121505" tIns="60753" rIns="121505" bIns="60753" rtlCol="0">
                <a:spAutoFit/>
              </a:bodyPr>
              <a:lstStyle/>
              <a:p>
                <a:pPr lvl="0" algn="ctr"/>
                <a:r>
                  <a:rPr lang="en-US" altLang="ko-KR" sz="2800" b="1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Roboto condensed"/>
                  </a:rPr>
                  <a:t>Section Seven</a:t>
                </a:r>
                <a:endParaRPr lang="ko-KR" altLang="en-US" sz="2800" b="1" dirty="0">
                  <a:solidFill>
                    <a:srgbClr val="FFFFFF"/>
                  </a:solidFill>
                  <a:latin typeface="微软雅黑" panose="020B0503020204020204" pitchFamily="34" charset="-122"/>
                  <a:cs typeface="Roboto condensed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9773" y="3019"/>
              <a:ext cx="2899" cy="2916"/>
              <a:chOff x="6708446" y="1484785"/>
              <a:chExt cx="1841077" cy="1851387"/>
            </a:xfrm>
          </p:grpSpPr>
          <p:sp>
            <p:nvSpPr>
              <p:cNvPr id="34" name="Rounded Rectangle 22"/>
              <p:cNvSpPr/>
              <p:nvPr/>
            </p:nvSpPr>
            <p:spPr>
              <a:xfrm>
                <a:off x="6708446" y="1484785"/>
                <a:ext cx="1841077" cy="1851387"/>
              </a:xfrm>
              <a:prstGeom prst="roundRect">
                <a:avLst>
                  <a:gd name="adj" fmla="val 50000"/>
                </a:avLst>
              </a:prstGeom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lIns="121505" tIns="60753" rIns="121505" bIns="60753" rtlCol="0" anchor="ctr"/>
              <a:lstStyle/>
              <a:p>
                <a:pPr algn="ctr"/>
                <a:endParaRPr lang="en-US" dirty="0">
                  <a:latin typeface="Roboto condensed"/>
                  <a:cs typeface="Roboto condensed"/>
                </a:endParaRPr>
              </a:p>
            </p:txBody>
          </p:sp>
          <p:sp>
            <p:nvSpPr>
              <p:cNvPr id="36" name="TextBox 23"/>
              <p:cNvSpPr txBox="1"/>
              <p:nvPr/>
            </p:nvSpPr>
            <p:spPr>
              <a:xfrm>
                <a:off x="6860310" y="1867036"/>
                <a:ext cx="1611954" cy="984467"/>
              </a:xfrm>
              <a:prstGeom prst="rect">
                <a:avLst/>
              </a:prstGeom>
              <a:noFill/>
            </p:spPr>
            <p:txBody>
              <a:bodyPr wrap="square" lIns="121505" tIns="60753" rIns="121505" bIns="60753" rtlCol="0">
                <a:spAutoFit/>
              </a:bodyPr>
              <a:lstStyle/>
              <a:p>
                <a:pPr lvl="0" algn="ctr"/>
                <a:r>
                  <a:rPr lang="en-US" altLang="ko-KR" sz="2800" b="1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Roboto condensed"/>
                  </a:rPr>
                  <a:t>Section Five</a:t>
                </a:r>
                <a:endParaRPr lang="ko-KR" altLang="en-US" sz="2800" b="1" dirty="0">
                  <a:solidFill>
                    <a:srgbClr val="FFFFFF"/>
                  </a:solidFill>
                  <a:latin typeface="微软雅黑" panose="020B0503020204020204" pitchFamily="34" charset="-122"/>
                  <a:cs typeface="Roboto condensed"/>
                </a:endParaRPr>
              </a:p>
            </p:txBody>
          </p:sp>
        </p:grpSp>
        <p:grpSp>
          <p:nvGrpSpPr>
            <p:cNvPr id="37" name="组合 36"/>
            <p:cNvGrpSpPr/>
            <p:nvPr/>
          </p:nvGrpSpPr>
          <p:grpSpPr>
            <a:xfrm>
              <a:off x="2124" y="6744"/>
              <a:ext cx="13601" cy="1779"/>
              <a:chOff x="1851283" y="3850132"/>
              <a:chExt cx="8636679" cy="1129598"/>
            </a:xfrm>
          </p:grpSpPr>
          <p:sp>
            <p:nvSpPr>
              <p:cNvPr id="38" name="Oval 31"/>
              <p:cNvSpPr/>
              <p:nvPr/>
            </p:nvSpPr>
            <p:spPr>
              <a:xfrm>
                <a:off x="8849522" y="4804488"/>
                <a:ext cx="171433" cy="175242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lIns="121505" tIns="60753" rIns="121505" bIns="60753" rtlCol="0" anchor="ctr"/>
              <a:lstStyle/>
              <a:p>
                <a:pPr algn="ctr"/>
                <a:endParaRPr lang="en-US" dirty="0">
                  <a:latin typeface="Roboto condensed"/>
                  <a:cs typeface="Roboto condensed"/>
                </a:endParaRPr>
              </a:p>
            </p:txBody>
          </p:sp>
          <p:sp>
            <p:nvSpPr>
              <p:cNvPr id="39" name="Oval 32"/>
              <p:cNvSpPr/>
              <p:nvPr/>
            </p:nvSpPr>
            <p:spPr>
              <a:xfrm>
                <a:off x="10316529" y="3937753"/>
                <a:ext cx="171433" cy="175242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lIns="121505" tIns="60753" rIns="121505" bIns="60753" rtlCol="0" anchor="ctr"/>
              <a:lstStyle/>
              <a:p>
                <a:pPr algn="ctr"/>
                <a:endParaRPr lang="en-US" dirty="0">
                  <a:latin typeface="Roboto condensed"/>
                  <a:cs typeface="Roboto condensed"/>
                </a:endParaRPr>
              </a:p>
            </p:txBody>
          </p:sp>
          <p:grpSp>
            <p:nvGrpSpPr>
              <p:cNvPr id="41" name="组合 6"/>
              <p:cNvGrpSpPr/>
              <p:nvPr/>
            </p:nvGrpSpPr>
            <p:grpSpPr>
              <a:xfrm>
                <a:off x="1851283" y="4270964"/>
                <a:ext cx="1560975" cy="708766"/>
                <a:chOff x="1851283" y="4270964"/>
                <a:chExt cx="1560975" cy="708766"/>
              </a:xfrm>
            </p:grpSpPr>
            <p:sp>
              <p:nvSpPr>
                <p:cNvPr id="44" name="Oval 26"/>
                <p:cNvSpPr/>
                <p:nvPr/>
              </p:nvSpPr>
              <p:spPr>
                <a:xfrm>
                  <a:off x="1851283" y="4270964"/>
                  <a:ext cx="171433" cy="175242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lIns="121505" tIns="60753" rIns="121505" bIns="60753" rtlCol="0" anchor="ctr"/>
                <a:lstStyle/>
                <a:p>
                  <a:pPr algn="ctr"/>
                  <a:endParaRPr lang="en-US" dirty="0">
                    <a:latin typeface="Roboto condensed"/>
                    <a:cs typeface="Roboto condensed"/>
                  </a:endParaRPr>
                </a:p>
              </p:txBody>
            </p:sp>
            <p:sp>
              <p:nvSpPr>
                <p:cNvPr id="45" name="Oval 27"/>
                <p:cNvSpPr/>
                <p:nvPr/>
              </p:nvSpPr>
              <p:spPr>
                <a:xfrm>
                  <a:off x="3240825" y="4804488"/>
                  <a:ext cx="171433" cy="175242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lIns="121505" tIns="60753" rIns="121505" bIns="60753" rtlCol="0" anchor="ctr"/>
                <a:lstStyle/>
                <a:p>
                  <a:pPr algn="ctr"/>
                  <a:endParaRPr lang="en-US" dirty="0">
                    <a:latin typeface="Roboto condensed"/>
                    <a:cs typeface="Roboto condensed"/>
                  </a:endParaRPr>
                </a:p>
              </p:txBody>
            </p:sp>
            <p:cxnSp>
              <p:nvCxnSpPr>
                <p:cNvPr id="48" name="Straight Connector 33"/>
                <p:cNvCxnSpPr>
                  <a:stCxn id="44" idx="6"/>
                  <a:endCxn id="45" idx="2"/>
                </p:cNvCxnSpPr>
                <p:nvPr/>
              </p:nvCxnSpPr>
              <p:spPr>
                <a:xfrm>
                  <a:off x="2022716" y="4358585"/>
                  <a:ext cx="1218109" cy="533524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</a:schemeClr>
                  </a:solidFill>
                  <a:prstDash val="sysDash"/>
                  <a:headEnd type="none" w="sm" len="sm"/>
                  <a:tailEnd type="triangle" w="sm" len="sm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9" name="组合 7"/>
              <p:cNvGrpSpPr/>
              <p:nvPr/>
            </p:nvGrpSpPr>
            <p:grpSpPr>
              <a:xfrm>
                <a:off x="3412258" y="4025374"/>
                <a:ext cx="1212691" cy="866735"/>
                <a:chOff x="3412258" y="4025374"/>
                <a:chExt cx="1212691" cy="866735"/>
              </a:xfrm>
            </p:grpSpPr>
            <p:sp>
              <p:nvSpPr>
                <p:cNvPr id="52" name="Oval 28"/>
                <p:cNvSpPr/>
                <p:nvPr/>
              </p:nvSpPr>
              <p:spPr>
                <a:xfrm>
                  <a:off x="4453516" y="4025374"/>
                  <a:ext cx="171433" cy="175242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lIns="121505" tIns="60753" rIns="121505" bIns="60753" rtlCol="0" anchor="ctr"/>
                <a:lstStyle/>
                <a:p>
                  <a:pPr algn="ctr"/>
                  <a:endParaRPr lang="en-US" dirty="0">
                    <a:latin typeface="Roboto condensed"/>
                    <a:cs typeface="Roboto condensed"/>
                  </a:endParaRPr>
                </a:p>
              </p:txBody>
            </p:sp>
            <p:cxnSp>
              <p:nvCxnSpPr>
                <p:cNvPr id="53" name="Straight Connector 34"/>
                <p:cNvCxnSpPr>
                  <a:stCxn id="45" idx="6"/>
                  <a:endCxn id="52" idx="2"/>
                </p:cNvCxnSpPr>
                <p:nvPr/>
              </p:nvCxnSpPr>
              <p:spPr>
                <a:xfrm flipV="1">
                  <a:off x="3412258" y="4112995"/>
                  <a:ext cx="1041258" cy="779114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</a:schemeClr>
                  </a:solidFill>
                  <a:prstDash val="sysDash"/>
                  <a:headEnd type="none" w="sm" len="sm"/>
                  <a:tailEnd type="triangle" w="sm" len="sm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6" name="组合 8"/>
              <p:cNvGrpSpPr/>
              <p:nvPr/>
            </p:nvGrpSpPr>
            <p:grpSpPr>
              <a:xfrm>
                <a:off x="4624950" y="4112996"/>
                <a:ext cx="1650607" cy="691492"/>
                <a:chOff x="4624950" y="4112996"/>
                <a:chExt cx="1650607" cy="691492"/>
              </a:xfrm>
            </p:grpSpPr>
            <p:sp>
              <p:nvSpPr>
                <p:cNvPr id="57" name="Oval 29"/>
                <p:cNvSpPr/>
                <p:nvPr/>
              </p:nvSpPr>
              <p:spPr>
                <a:xfrm>
                  <a:off x="6104124" y="4629246"/>
                  <a:ext cx="171433" cy="175242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lIns="121505" tIns="60753" rIns="121505" bIns="60753" rtlCol="0" anchor="ctr"/>
                <a:lstStyle/>
                <a:p>
                  <a:pPr algn="ctr"/>
                  <a:endParaRPr lang="en-US" dirty="0">
                    <a:latin typeface="Roboto condensed"/>
                    <a:cs typeface="Roboto condensed"/>
                  </a:endParaRPr>
                </a:p>
              </p:txBody>
            </p:sp>
            <p:cxnSp>
              <p:nvCxnSpPr>
                <p:cNvPr id="58" name="Straight Connector 35"/>
                <p:cNvCxnSpPr>
                  <a:stCxn id="52" idx="6"/>
                  <a:endCxn id="57" idx="2"/>
                </p:cNvCxnSpPr>
                <p:nvPr/>
              </p:nvCxnSpPr>
              <p:spPr>
                <a:xfrm>
                  <a:off x="4624950" y="4112996"/>
                  <a:ext cx="1479174" cy="603872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</a:schemeClr>
                  </a:solidFill>
                  <a:prstDash val="sysDash"/>
                  <a:headEnd type="none" w="sm" len="sm"/>
                  <a:tailEnd type="triangle" w="sm" len="sm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9" name="组合 9"/>
              <p:cNvGrpSpPr/>
              <p:nvPr/>
            </p:nvGrpSpPr>
            <p:grpSpPr>
              <a:xfrm>
                <a:off x="6275557" y="3850132"/>
                <a:ext cx="1440071" cy="866735"/>
                <a:chOff x="6275557" y="3850132"/>
                <a:chExt cx="1440071" cy="866735"/>
              </a:xfrm>
            </p:grpSpPr>
            <p:sp>
              <p:nvSpPr>
                <p:cNvPr id="78" name="Oval 30"/>
                <p:cNvSpPr/>
                <p:nvPr/>
              </p:nvSpPr>
              <p:spPr>
                <a:xfrm>
                  <a:off x="7544195" y="3850132"/>
                  <a:ext cx="171433" cy="175242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lIns="121505" tIns="60753" rIns="121505" bIns="60753" rtlCol="0" anchor="ctr"/>
                <a:lstStyle/>
                <a:p>
                  <a:pPr algn="ctr"/>
                  <a:endParaRPr lang="en-US" dirty="0">
                    <a:latin typeface="Roboto condensed"/>
                    <a:cs typeface="Roboto condensed"/>
                  </a:endParaRPr>
                </a:p>
              </p:txBody>
            </p:sp>
            <p:cxnSp>
              <p:nvCxnSpPr>
                <p:cNvPr id="80" name="Straight Connector 36"/>
                <p:cNvCxnSpPr>
                  <a:stCxn id="57" idx="6"/>
                  <a:endCxn id="78" idx="2"/>
                </p:cNvCxnSpPr>
                <p:nvPr/>
              </p:nvCxnSpPr>
              <p:spPr>
                <a:xfrm flipV="1">
                  <a:off x="6275557" y="3937753"/>
                  <a:ext cx="1268638" cy="779114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</a:schemeClr>
                  </a:solidFill>
                  <a:prstDash val="sysDash"/>
                  <a:headEnd type="none" w="sm" len="sm"/>
                  <a:tailEnd type="triangle" w="sm" len="sm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83" name="Straight Connector 37"/>
              <p:cNvCxnSpPr>
                <a:stCxn id="78" idx="6"/>
                <a:endCxn id="38" idx="2"/>
              </p:cNvCxnSpPr>
              <p:nvPr/>
            </p:nvCxnSpPr>
            <p:spPr>
              <a:xfrm>
                <a:off x="7715628" y="3937754"/>
                <a:ext cx="1133894" cy="954356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  <a:prstDash val="sysDash"/>
                <a:headEnd type="none" w="sm" len="sm"/>
                <a:tailEnd type="triangle" w="sm" len="sm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8" name="Straight Connector 38"/>
              <p:cNvCxnSpPr>
                <a:stCxn id="38" idx="6"/>
                <a:endCxn id="39" idx="2"/>
              </p:cNvCxnSpPr>
              <p:nvPr/>
            </p:nvCxnSpPr>
            <p:spPr>
              <a:xfrm flipV="1">
                <a:off x="9020956" y="4025374"/>
                <a:ext cx="1295573" cy="866735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  <a:prstDash val="sysDash"/>
                <a:headEnd type="none" w="sm" len="sm"/>
                <a:tailEnd type="triangle" w="sm" len="sm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89" name="TextBox 39"/>
            <p:cNvSpPr txBox="1"/>
            <p:nvPr/>
          </p:nvSpPr>
          <p:spPr>
            <a:xfrm>
              <a:off x="113" y="7806"/>
              <a:ext cx="3783" cy="99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>
              <a:defPPr>
                <a:defRPr lang="zh-CN"/>
              </a:defPPr>
              <a:lvl1pPr lvl="0" algn="ctr">
                <a:defRPr sz="1900" b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condensed"/>
                  <a:ea typeface="Roboto Light" pitchFamily="2" charset="0"/>
                  <a:cs typeface="Roboto condensed"/>
                </a:defRPr>
              </a:lvl1pPr>
            </a:lstStyle>
            <a:p>
              <a:r>
                <a:rPr lang="en-US" altLang="zh-CN" sz="2000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International Phonetic Symbols</a:t>
              </a:r>
              <a:endParaRPr lang="nb-NO" altLang="ko-KR" sz="2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0" name="TextBox 40"/>
            <p:cNvSpPr txBox="1"/>
            <p:nvPr/>
          </p:nvSpPr>
          <p:spPr>
            <a:xfrm>
              <a:off x="3479" y="8522"/>
              <a:ext cx="1936" cy="96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lvl="0" algn="ctr"/>
              <a:r>
                <a:rPr lang="en-US" altLang="zh-CN" sz="2000" b="1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Roboto condensed"/>
                </a:rPr>
                <a:t>Key Words</a:t>
              </a:r>
              <a:endParaRPr lang="nb-NO" altLang="ko-KR" sz="20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condensed"/>
              </a:endParaRPr>
            </a:p>
          </p:txBody>
        </p:sp>
        <p:sp>
          <p:nvSpPr>
            <p:cNvPr id="91" name="TextBox 41"/>
            <p:cNvSpPr txBox="1"/>
            <p:nvPr/>
          </p:nvSpPr>
          <p:spPr>
            <a:xfrm>
              <a:off x="5407" y="7487"/>
              <a:ext cx="2155" cy="975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lvl="0" algn="ctr"/>
              <a:r>
                <a:rPr lang="en-US" altLang="zh-CN" sz="2000" b="1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Roboto condensed"/>
                </a:rPr>
                <a:t>Key Sentences</a:t>
              </a:r>
              <a:endParaRPr lang="nb-NO" altLang="ko-KR" sz="20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condensed"/>
              </a:endParaRPr>
            </a:p>
          </p:txBody>
        </p:sp>
        <p:sp>
          <p:nvSpPr>
            <p:cNvPr id="92" name="TextBox 42"/>
            <p:cNvSpPr txBox="1"/>
            <p:nvPr/>
          </p:nvSpPr>
          <p:spPr>
            <a:xfrm>
              <a:off x="7959" y="8188"/>
              <a:ext cx="2211" cy="71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lvl="0" algn="ctr"/>
              <a:r>
                <a:rPr lang="en-US" altLang="zh-CN" sz="2000" b="1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Roboto condensed"/>
                </a:rPr>
                <a:t>Dialogues</a:t>
              </a:r>
              <a:endParaRPr lang="nb-NO" altLang="ko-KR" sz="20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condensed"/>
              </a:endParaRPr>
            </a:p>
          </p:txBody>
        </p:sp>
        <p:sp>
          <p:nvSpPr>
            <p:cNvPr id="93" name="TextBox 43"/>
            <p:cNvSpPr txBox="1"/>
            <p:nvPr/>
          </p:nvSpPr>
          <p:spPr>
            <a:xfrm>
              <a:off x="10170" y="7439"/>
              <a:ext cx="1986" cy="50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lvl="0" algn="ctr"/>
              <a:r>
                <a:rPr lang="en-US" altLang="zh-CN" sz="2000" b="1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Roboto condensed"/>
                </a:rPr>
                <a:t>Exercises</a:t>
              </a:r>
              <a:endParaRPr lang="nb-NO" altLang="ko-KR" sz="20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condensed"/>
              </a:endParaRPr>
            </a:p>
          </p:txBody>
        </p:sp>
        <p:sp>
          <p:nvSpPr>
            <p:cNvPr id="94" name="TextBox 44"/>
            <p:cNvSpPr txBox="1"/>
            <p:nvPr/>
          </p:nvSpPr>
          <p:spPr>
            <a:xfrm>
              <a:off x="12549" y="8522"/>
              <a:ext cx="1886" cy="57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lvl="0" algn="ctr"/>
              <a:r>
                <a:rPr lang="en-US" altLang="zh-CN" sz="2000" b="1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Fun Time</a:t>
              </a:r>
              <a:endParaRPr lang="nb-NO" altLang="ko-KR" sz="19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condensed"/>
              </a:endParaRPr>
            </a:p>
          </p:txBody>
        </p:sp>
        <p:sp>
          <p:nvSpPr>
            <p:cNvPr id="95" name="TextBox 45"/>
            <p:cNvSpPr txBox="1"/>
            <p:nvPr/>
          </p:nvSpPr>
          <p:spPr>
            <a:xfrm>
              <a:off x="14482" y="7440"/>
              <a:ext cx="2495" cy="102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lvl="0" algn="ctr"/>
              <a:r>
                <a:rPr lang="en-US" altLang="zh-CN" sz="2000" b="1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Further Reading</a:t>
              </a:r>
              <a:endParaRPr lang="nb-NO" altLang="ko-KR" sz="19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condensed"/>
              </a:endParaRPr>
            </a:p>
          </p:txBody>
        </p:sp>
        <p:cxnSp>
          <p:nvCxnSpPr>
            <p:cNvPr id="96" name="Straight Connector 51"/>
            <p:cNvCxnSpPr/>
            <p:nvPr/>
          </p:nvCxnSpPr>
          <p:spPr>
            <a:xfrm flipH="1">
              <a:off x="811" y="10049"/>
              <a:ext cx="17688" cy="0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97" name="组合 96"/>
            <p:cNvGrpSpPr/>
            <p:nvPr/>
          </p:nvGrpSpPr>
          <p:grpSpPr>
            <a:xfrm>
              <a:off x="2912" y="4831"/>
              <a:ext cx="3126" cy="3175"/>
              <a:chOff x="3617767" y="1486413"/>
              <a:chExt cx="1841077" cy="1851387"/>
            </a:xfrm>
            <a:solidFill>
              <a:schemeClr val="accent2">
                <a:lumMod val="60000"/>
                <a:lumOff val="40000"/>
              </a:schemeClr>
            </a:solidFill>
          </p:grpSpPr>
          <p:sp>
            <p:nvSpPr>
              <p:cNvPr id="98" name="Rounded Rectangle 4"/>
              <p:cNvSpPr/>
              <p:nvPr/>
            </p:nvSpPr>
            <p:spPr>
              <a:xfrm>
                <a:off x="3617767" y="1486413"/>
                <a:ext cx="1841077" cy="1851387"/>
              </a:xfrm>
              <a:prstGeom prst="roundRect">
                <a:avLst>
                  <a:gd name="adj" fmla="val 50000"/>
                </a:avLst>
              </a:prstGeom>
              <a:grpFill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lIns="121505" tIns="60753" rIns="121505" bIns="60753" rtlCol="0" anchor="ctr"/>
              <a:lstStyle/>
              <a:p>
                <a:pPr algn="ctr"/>
                <a:endParaRPr lang="en-US" dirty="0">
                  <a:latin typeface="Roboto condensed"/>
                  <a:cs typeface="Roboto condensed"/>
                </a:endParaRPr>
              </a:p>
            </p:txBody>
          </p:sp>
          <p:sp>
            <p:nvSpPr>
              <p:cNvPr id="99" name="TextBox 5"/>
              <p:cNvSpPr txBox="1"/>
              <p:nvPr/>
            </p:nvSpPr>
            <p:spPr>
              <a:xfrm>
                <a:off x="3818119" y="1949260"/>
                <a:ext cx="1533238" cy="903982"/>
              </a:xfrm>
              <a:prstGeom prst="rect">
                <a:avLst/>
              </a:prstGeom>
              <a:grpFill/>
            </p:spPr>
            <p:txBody>
              <a:bodyPr wrap="square" lIns="121505" tIns="60753" rIns="121505" bIns="60753" rtlCol="0">
                <a:spAutoFit/>
              </a:bodyPr>
              <a:lstStyle/>
              <a:p>
                <a:pPr lvl="0" algn="ctr"/>
                <a:r>
                  <a:rPr lang="en-US" altLang="ko-KR" sz="2800" b="1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Roboto condensed"/>
                  </a:rPr>
                  <a:t>Section Two</a:t>
                </a:r>
                <a:endParaRPr lang="ko-KR" altLang="en-US" sz="2800" b="1" dirty="0">
                  <a:solidFill>
                    <a:srgbClr val="FFFFFF"/>
                  </a:solidFill>
                  <a:latin typeface="微软雅黑" panose="020B0503020204020204" pitchFamily="34" charset="-122"/>
                  <a:cs typeface="Roboto condensed"/>
                </a:endParaRPr>
              </a:p>
            </p:txBody>
          </p:sp>
        </p:grpSp>
        <p:grpSp>
          <p:nvGrpSpPr>
            <p:cNvPr id="100" name="组合 99"/>
            <p:cNvGrpSpPr/>
            <p:nvPr/>
          </p:nvGrpSpPr>
          <p:grpSpPr>
            <a:xfrm>
              <a:off x="11644" y="4606"/>
              <a:ext cx="3126" cy="3175"/>
              <a:chOff x="3617767" y="1486413"/>
              <a:chExt cx="1841077" cy="1851387"/>
            </a:xfrm>
            <a:solidFill>
              <a:schemeClr val="accent4">
                <a:lumMod val="75000"/>
              </a:schemeClr>
            </a:solidFill>
          </p:grpSpPr>
          <p:sp>
            <p:nvSpPr>
              <p:cNvPr id="101" name="Rounded Rectangle 4"/>
              <p:cNvSpPr/>
              <p:nvPr/>
            </p:nvSpPr>
            <p:spPr>
              <a:xfrm>
                <a:off x="3617767" y="1486413"/>
                <a:ext cx="1841077" cy="1851387"/>
              </a:xfrm>
              <a:prstGeom prst="roundRect">
                <a:avLst>
                  <a:gd name="adj" fmla="val 50000"/>
                </a:avLst>
              </a:prstGeom>
              <a:grpFill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lIns="121505" tIns="60753" rIns="121505" bIns="60753" rtlCol="0" anchor="ctr"/>
              <a:lstStyle/>
              <a:p>
                <a:pPr algn="ctr"/>
                <a:endParaRPr lang="en-US" dirty="0">
                  <a:latin typeface="Roboto condensed"/>
                  <a:cs typeface="Roboto condensed"/>
                </a:endParaRPr>
              </a:p>
            </p:txBody>
          </p:sp>
          <p:sp>
            <p:nvSpPr>
              <p:cNvPr id="102" name="TextBox 5"/>
              <p:cNvSpPr txBox="1"/>
              <p:nvPr/>
            </p:nvSpPr>
            <p:spPr>
              <a:xfrm>
                <a:off x="3818119" y="1949260"/>
                <a:ext cx="1533238" cy="903982"/>
              </a:xfrm>
              <a:prstGeom prst="rect">
                <a:avLst/>
              </a:prstGeom>
              <a:grpFill/>
            </p:spPr>
            <p:txBody>
              <a:bodyPr wrap="square" lIns="121505" tIns="60753" rIns="121505" bIns="60753" rtlCol="0">
                <a:spAutoFit/>
              </a:bodyPr>
              <a:lstStyle/>
              <a:p>
                <a:pPr lvl="0" algn="ctr"/>
                <a:r>
                  <a:rPr lang="en-US" altLang="ko-KR" sz="2800" b="1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Roboto condensed"/>
                  </a:rPr>
                  <a:t>Section Six</a:t>
                </a:r>
                <a:endParaRPr lang="ko-KR" altLang="en-US" sz="2800" b="1" dirty="0">
                  <a:solidFill>
                    <a:srgbClr val="FFFFFF"/>
                  </a:solidFill>
                  <a:latin typeface="微软雅黑" panose="020B0503020204020204" pitchFamily="34" charset="-122"/>
                  <a:cs typeface="Roboto condensed"/>
                </a:endParaRPr>
              </a:p>
            </p:txBody>
          </p:sp>
        </p:grpSp>
        <p:grpSp>
          <p:nvGrpSpPr>
            <p:cNvPr id="103" name="组合 102"/>
            <p:cNvGrpSpPr/>
            <p:nvPr/>
          </p:nvGrpSpPr>
          <p:grpSpPr>
            <a:xfrm>
              <a:off x="16421" y="4117"/>
              <a:ext cx="2659" cy="2604"/>
              <a:chOff x="6708446" y="1484785"/>
              <a:chExt cx="1841077" cy="1851387"/>
            </a:xfrm>
          </p:grpSpPr>
          <p:sp>
            <p:nvSpPr>
              <p:cNvPr id="104" name="Rounded Rectangle 22"/>
              <p:cNvSpPr/>
              <p:nvPr/>
            </p:nvSpPr>
            <p:spPr>
              <a:xfrm>
                <a:off x="6708446" y="1484785"/>
                <a:ext cx="1841077" cy="1851387"/>
              </a:xfrm>
              <a:prstGeom prst="roundRect">
                <a:avLst>
                  <a:gd name="adj" fmla="val 50000"/>
                </a:avLst>
              </a:prstGeom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lIns="121505" tIns="60753" rIns="121505" bIns="60753" rtlCol="0" anchor="ctr"/>
              <a:p>
                <a:pPr algn="ctr"/>
                <a:endParaRPr lang="en-US" dirty="0">
                  <a:latin typeface="Roboto condensed"/>
                  <a:cs typeface="Roboto condensed"/>
                </a:endParaRPr>
              </a:p>
            </p:txBody>
          </p:sp>
          <p:sp>
            <p:nvSpPr>
              <p:cNvPr id="105" name="TextBox 23"/>
              <p:cNvSpPr txBox="1"/>
              <p:nvPr/>
            </p:nvSpPr>
            <p:spPr>
              <a:xfrm>
                <a:off x="6802006" y="1867291"/>
                <a:ext cx="1744954" cy="1099883"/>
              </a:xfrm>
              <a:prstGeom prst="rect">
                <a:avLst/>
              </a:prstGeom>
              <a:noFill/>
            </p:spPr>
            <p:txBody>
              <a:bodyPr wrap="square" lIns="121505" tIns="60753" rIns="121505" bIns="60753" rtlCol="0">
                <a:spAutoFit/>
              </a:bodyPr>
              <a:p>
                <a:pPr lvl="0" algn="ctr"/>
                <a:r>
                  <a:rPr lang="en-US" altLang="ko-KR" sz="2800" b="1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Roboto condensed"/>
                  </a:rPr>
                  <a:t>Section Eight</a:t>
                </a:r>
                <a:endParaRPr lang="en-US" altLang="ko-KR" sz="28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Roboto condensed"/>
                </a:endParaRPr>
              </a:p>
            </p:txBody>
          </p:sp>
        </p:grpSp>
        <p:cxnSp>
          <p:nvCxnSpPr>
            <p:cNvPr id="106" name="Straight Connector 38"/>
            <p:cNvCxnSpPr>
              <a:stCxn id="39" idx="1"/>
              <a:endCxn id="107" idx="1"/>
            </p:cNvCxnSpPr>
            <p:nvPr/>
          </p:nvCxnSpPr>
          <p:spPr>
            <a:xfrm>
              <a:off x="15495" y="6922"/>
              <a:ext cx="2227" cy="673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prstDash val="sysDash"/>
              <a:headEnd type="none" w="sm" len="sm"/>
              <a:tailEnd type="triangle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7" name="Oval 32"/>
            <p:cNvSpPr/>
            <p:nvPr/>
          </p:nvSpPr>
          <p:spPr>
            <a:xfrm>
              <a:off x="17686" y="7555"/>
              <a:ext cx="248" cy="27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lIns="121505" tIns="60753" rIns="121505" bIns="60753" rtlCol="0" anchor="ctr"/>
            <a:p>
              <a:pPr algn="ctr"/>
              <a:endParaRPr lang="en-US" dirty="0">
                <a:latin typeface="Roboto condensed"/>
                <a:cs typeface="Roboto condensed"/>
              </a:endParaRPr>
            </a:p>
          </p:txBody>
        </p:sp>
        <p:sp>
          <p:nvSpPr>
            <p:cNvPr id="108" name="TextBox 45"/>
            <p:cNvSpPr txBox="1"/>
            <p:nvPr/>
          </p:nvSpPr>
          <p:spPr>
            <a:xfrm>
              <a:off x="16631" y="8109"/>
              <a:ext cx="2495" cy="102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p>
              <a:pPr lvl="0" algn="ctr"/>
              <a:r>
                <a:rPr lang="en-US" altLang="zh-CN" sz="2000" b="1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Chinese</a:t>
              </a:r>
              <a:endParaRPr lang="en-US" altLang="zh-CN" sz="20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lvl="0" algn="ctr"/>
              <a:r>
                <a:rPr lang="en-US" altLang="zh-CN" sz="2000" b="1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Culture</a:t>
              </a:r>
              <a:endParaRPr lang="en-US" altLang="zh-CN" sz="20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random/>
      </p:transition>
    </mc:Choice>
    <mc:Fallback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 animBg="1"/>
      <p:bldP spid="8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任意多边形 28" hidden="1"/>
          <p:cNvSpPr/>
          <p:nvPr/>
        </p:nvSpPr>
        <p:spPr>
          <a:xfrm>
            <a:off x="479376" y="836712"/>
            <a:ext cx="1406022" cy="396000"/>
          </a:xfrm>
          <a:custGeom>
            <a:avLst/>
            <a:gdLst>
              <a:gd name="connsiteX0" fmla="*/ 0 w 1769273"/>
              <a:gd name="connsiteY0" fmla="*/ 0 h 1008112"/>
              <a:gd name="connsiteX1" fmla="*/ 1517245 w 1769273"/>
              <a:gd name="connsiteY1" fmla="*/ 0 h 1008112"/>
              <a:gd name="connsiteX2" fmla="*/ 1769273 w 1769273"/>
              <a:gd name="connsiteY2" fmla="*/ 235226 h 1008112"/>
              <a:gd name="connsiteX3" fmla="*/ 1769273 w 1769273"/>
              <a:gd name="connsiteY3" fmla="*/ 772886 h 1008112"/>
              <a:gd name="connsiteX4" fmla="*/ 1517245 w 1769273"/>
              <a:gd name="connsiteY4" fmla="*/ 1008112 h 1008112"/>
              <a:gd name="connsiteX5" fmla="*/ 0 w 1769273"/>
              <a:gd name="connsiteY5" fmla="*/ 1008112 h 1008112"/>
              <a:gd name="connsiteX6" fmla="*/ 252028 w 1769273"/>
              <a:gd name="connsiteY6" fmla="*/ 772886 h 1008112"/>
              <a:gd name="connsiteX7" fmla="*/ 252028 w 1769273"/>
              <a:gd name="connsiteY7" fmla="*/ 235226 h 1008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69273" h="1008112">
                <a:moveTo>
                  <a:pt x="0" y="0"/>
                </a:moveTo>
                <a:lnTo>
                  <a:pt x="1517245" y="0"/>
                </a:lnTo>
                <a:lnTo>
                  <a:pt x="1769273" y="235226"/>
                </a:lnTo>
                <a:lnTo>
                  <a:pt x="1769273" y="772886"/>
                </a:lnTo>
                <a:lnTo>
                  <a:pt x="1517245" y="1008112"/>
                </a:lnTo>
                <a:lnTo>
                  <a:pt x="0" y="1008112"/>
                </a:lnTo>
                <a:lnTo>
                  <a:pt x="252028" y="772886"/>
                </a:lnTo>
                <a:lnTo>
                  <a:pt x="252028" y="235226"/>
                </a:lnTo>
                <a:close/>
              </a:path>
            </a:pathLst>
          </a:cu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zh-CN" altLang="en-US" sz="1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课前准备</a:t>
            </a:r>
            <a:endParaRPr lang="zh-CN" altLang="en-US" sz="19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5" name="Picture 8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211131" y="2474863"/>
            <a:ext cx="3131001" cy="2347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矩形 29"/>
          <p:cNvSpPr/>
          <p:nvPr/>
        </p:nvSpPr>
        <p:spPr>
          <a:xfrm>
            <a:off x="491728" y="1340768"/>
            <a:ext cx="7189044" cy="518457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 algn="ctr">
            <a:solidFill>
              <a:schemeClr val="tx2">
                <a:lumMod val="20000"/>
                <a:lumOff val="80000"/>
              </a:schemeClr>
            </a:solidFill>
            <a:miter lim="800000"/>
          </a:ln>
          <a:effectLst/>
        </p:spPr>
        <p:txBody>
          <a:bodyPr wrap="none" anchor="ctr"/>
          <a:lstStyle/>
          <a:p>
            <a:pPr lvl="0" algn="l">
              <a:lnSpc>
                <a:spcPct val="150000"/>
              </a:lnSpc>
            </a:pP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1.What did you do last weekend? </a:t>
            </a:r>
            <a:endParaRPr lang="en-US" altLang="zh-C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lnSpc>
                <a:spcPct val="150000"/>
              </a:lnSpc>
            </a:pP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2.I went to the zoo with my parents.</a:t>
            </a:r>
            <a:endParaRPr lang="en-US" altLang="zh-C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lnSpc>
                <a:spcPct val="150000"/>
              </a:lnSpc>
            </a:pP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3.What a wonderful weekend. </a:t>
            </a:r>
            <a:endParaRPr lang="en-US" altLang="zh-C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lnSpc>
                <a:spcPct val="150000"/>
              </a:lnSpc>
            </a:pP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4.Do you want to make some new friends? </a:t>
            </a:r>
            <a:endParaRPr lang="en-US" altLang="zh-C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lnSpc>
                <a:spcPct val="150000"/>
              </a:lnSpc>
            </a:pP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5.They are white and lovely. </a:t>
            </a:r>
            <a:endParaRPr lang="en-US" altLang="zh-C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lnSpc>
                <a:spcPct val="150000"/>
              </a:lnSpc>
            </a:pP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6.I am sorry to hear that. </a:t>
            </a:r>
            <a:endParaRPr lang="en-US" altLang="zh-C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lnSpc>
                <a:spcPct val="150000"/>
              </a:lnSpc>
            </a:pP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7.Let me give you a hug. </a:t>
            </a:r>
            <a:endParaRPr lang="en-US" altLang="zh-C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任意多边形 31"/>
          <p:cNvSpPr/>
          <p:nvPr/>
        </p:nvSpPr>
        <p:spPr>
          <a:xfrm>
            <a:off x="1055440" y="332656"/>
            <a:ext cx="2592288" cy="396000"/>
          </a:xfrm>
          <a:custGeom>
            <a:avLst/>
            <a:gdLst>
              <a:gd name="connsiteX0" fmla="*/ 0 w 1769273"/>
              <a:gd name="connsiteY0" fmla="*/ 0 h 1008112"/>
              <a:gd name="connsiteX1" fmla="*/ 1517245 w 1769273"/>
              <a:gd name="connsiteY1" fmla="*/ 0 h 1008112"/>
              <a:gd name="connsiteX2" fmla="*/ 1769273 w 1769273"/>
              <a:gd name="connsiteY2" fmla="*/ 235226 h 1008112"/>
              <a:gd name="connsiteX3" fmla="*/ 1769273 w 1769273"/>
              <a:gd name="connsiteY3" fmla="*/ 772886 h 1008112"/>
              <a:gd name="connsiteX4" fmla="*/ 1517245 w 1769273"/>
              <a:gd name="connsiteY4" fmla="*/ 1008112 h 1008112"/>
              <a:gd name="connsiteX5" fmla="*/ 0 w 1769273"/>
              <a:gd name="connsiteY5" fmla="*/ 1008112 h 1008112"/>
              <a:gd name="connsiteX6" fmla="*/ 252028 w 1769273"/>
              <a:gd name="connsiteY6" fmla="*/ 772886 h 1008112"/>
              <a:gd name="connsiteX7" fmla="*/ 252028 w 1769273"/>
              <a:gd name="connsiteY7" fmla="*/ 235226 h 1008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69273" h="1008112">
                <a:moveTo>
                  <a:pt x="0" y="0"/>
                </a:moveTo>
                <a:lnTo>
                  <a:pt x="1517245" y="0"/>
                </a:lnTo>
                <a:lnTo>
                  <a:pt x="1769273" y="235226"/>
                </a:lnTo>
                <a:lnTo>
                  <a:pt x="1769273" y="772886"/>
                </a:lnTo>
                <a:lnTo>
                  <a:pt x="1517245" y="1008112"/>
                </a:lnTo>
                <a:lnTo>
                  <a:pt x="0" y="1008112"/>
                </a:lnTo>
                <a:lnTo>
                  <a:pt x="252028" y="772886"/>
                </a:lnTo>
                <a:lnTo>
                  <a:pt x="252028" y="235226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400" dirty="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Section Three</a:t>
            </a:r>
            <a:endParaRPr lang="zh-CN" altLang="en-US" sz="2400" dirty="0">
              <a:solidFill>
                <a:srgbClr val="4D4D4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任意多边形 32"/>
          <p:cNvSpPr/>
          <p:nvPr/>
        </p:nvSpPr>
        <p:spPr>
          <a:xfrm>
            <a:off x="4871864" y="332656"/>
            <a:ext cx="3672408" cy="396000"/>
          </a:xfrm>
          <a:custGeom>
            <a:avLst/>
            <a:gdLst>
              <a:gd name="connsiteX0" fmla="*/ 0 w 1769273"/>
              <a:gd name="connsiteY0" fmla="*/ 0 h 1008112"/>
              <a:gd name="connsiteX1" fmla="*/ 1517245 w 1769273"/>
              <a:gd name="connsiteY1" fmla="*/ 0 h 1008112"/>
              <a:gd name="connsiteX2" fmla="*/ 1769273 w 1769273"/>
              <a:gd name="connsiteY2" fmla="*/ 235226 h 1008112"/>
              <a:gd name="connsiteX3" fmla="*/ 1769273 w 1769273"/>
              <a:gd name="connsiteY3" fmla="*/ 772886 h 1008112"/>
              <a:gd name="connsiteX4" fmla="*/ 1517245 w 1769273"/>
              <a:gd name="connsiteY4" fmla="*/ 1008112 h 1008112"/>
              <a:gd name="connsiteX5" fmla="*/ 0 w 1769273"/>
              <a:gd name="connsiteY5" fmla="*/ 1008112 h 1008112"/>
              <a:gd name="connsiteX6" fmla="*/ 252028 w 1769273"/>
              <a:gd name="connsiteY6" fmla="*/ 772886 h 1008112"/>
              <a:gd name="connsiteX7" fmla="*/ 252028 w 1769273"/>
              <a:gd name="connsiteY7" fmla="*/ 235226 h 1008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69273" h="1008112">
                <a:moveTo>
                  <a:pt x="0" y="0"/>
                </a:moveTo>
                <a:lnTo>
                  <a:pt x="1517245" y="0"/>
                </a:lnTo>
                <a:lnTo>
                  <a:pt x="1769273" y="235226"/>
                </a:lnTo>
                <a:lnTo>
                  <a:pt x="1769273" y="772886"/>
                </a:lnTo>
                <a:lnTo>
                  <a:pt x="1517245" y="1008112"/>
                </a:lnTo>
                <a:lnTo>
                  <a:pt x="0" y="1008112"/>
                </a:lnTo>
                <a:lnTo>
                  <a:pt x="252028" y="772886"/>
                </a:lnTo>
                <a:lnTo>
                  <a:pt x="252028" y="235226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en-US" altLang="zh-CN" b="1" dirty="0">
                <a:solidFill>
                  <a:schemeClr val="tx1"/>
                </a:solidFill>
                <a:sym typeface="+mn-ea"/>
              </a:rPr>
              <a:t>Unit 6:  Animals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random/>
      </p:transition>
    </mc:Choice>
    <mc:Fallback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2" grpId="0" animBg="1"/>
      <p:bldP spid="3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1" cstate="print">
            <a:alphaModFix amt="12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任意多边形 27"/>
          <p:cNvSpPr/>
          <p:nvPr/>
        </p:nvSpPr>
        <p:spPr>
          <a:xfrm>
            <a:off x="-456728" y="836712"/>
            <a:ext cx="12648728" cy="432048"/>
          </a:xfrm>
          <a:custGeom>
            <a:avLst/>
            <a:gdLst>
              <a:gd name="connsiteX0" fmla="*/ 0 w 3752850"/>
              <a:gd name="connsiteY0" fmla="*/ 285750 h 285750"/>
              <a:gd name="connsiteX1" fmla="*/ 3752850 w 3752850"/>
              <a:gd name="connsiteY1" fmla="*/ 285750 h 285750"/>
              <a:gd name="connsiteX2" fmla="*/ 3467100 w 3752850"/>
              <a:gd name="connsiteY2" fmla="*/ 0 h 285750"/>
              <a:gd name="connsiteX3" fmla="*/ 19050 w 3752850"/>
              <a:gd name="connsiteY3" fmla="*/ 0 h 285750"/>
              <a:gd name="connsiteX4" fmla="*/ 0 w 3752850"/>
              <a:gd name="connsiteY4" fmla="*/ 285750 h 285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52850" h="285750">
                <a:moveTo>
                  <a:pt x="0" y="285750"/>
                </a:moveTo>
                <a:lnTo>
                  <a:pt x="3752850" y="285750"/>
                </a:lnTo>
                <a:lnTo>
                  <a:pt x="3467100" y="0"/>
                </a:lnTo>
                <a:lnTo>
                  <a:pt x="19050" y="0"/>
                </a:lnTo>
                <a:lnTo>
                  <a:pt x="0" y="28575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0" name="任意多边形 29"/>
          <p:cNvSpPr/>
          <p:nvPr/>
        </p:nvSpPr>
        <p:spPr>
          <a:xfrm>
            <a:off x="-36512" y="682054"/>
            <a:ext cx="12228512" cy="442689"/>
          </a:xfrm>
          <a:custGeom>
            <a:avLst/>
            <a:gdLst>
              <a:gd name="connsiteX0" fmla="*/ 0 w 3752850"/>
              <a:gd name="connsiteY0" fmla="*/ 285750 h 285750"/>
              <a:gd name="connsiteX1" fmla="*/ 3752850 w 3752850"/>
              <a:gd name="connsiteY1" fmla="*/ 285750 h 285750"/>
              <a:gd name="connsiteX2" fmla="*/ 3467100 w 3752850"/>
              <a:gd name="connsiteY2" fmla="*/ 0 h 285750"/>
              <a:gd name="connsiteX3" fmla="*/ 19050 w 3752850"/>
              <a:gd name="connsiteY3" fmla="*/ 0 h 285750"/>
              <a:gd name="connsiteX4" fmla="*/ 0 w 3752850"/>
              <a:gd name="connsiteY4" fmla="*/ 285750 h 285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52850" h="285750">
                <a:moveTo>
                  <a:pt x="0" y="285750"/>
                </a:moveTo>
                <a:lnTo>
                  <a:pt x="3752850" y="285750"/>
                </a:lnTo>
                <a:lnTo>
                  <a:pt x="3467100" y="0"/>
                </a:lnTo>
                <a:lnTo>
                  <a:pt x="19050" y="0"/>
                </a:lnTo>
                <a:lnTo>
                  <a:pt x="0" y="28575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-36512" y="-76745"/>
            <a:ext cx="35123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zh-CN" altLang="en-US" sz="44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127448" y="395372"/>
            <a:ext cx="2241811" cy="369332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>
            <a:defPPr>
              <a:defRPr lang="zh-CN"/>
            </a:defPPr>
            <a:lvl1pPr algn="ctr">
              <a:defRPr>
                <a:solidFill>
                  <a:schemeClr val="lt1"/>
                </a:solidFill>
                <a:latin typeface="+mn-lt"/>
                <a:ea typeface="+mn-ea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</a:defRPr>
            </a:lvl9pPr>
          </a:lstStyle>
          <a:p>
            <a:pPr>
              <a:defRPr/>
            </a:pPr>
            <a:r>
              <a:rPr lang="en-US" altLang="zh-CN" kern="0" dirty="0">
                <a:solidFill>
                  <a:prstClr val="white">
                    <a:lumMod val="65000"/>
                  </a:prstClr>
                </a:solidFill>
              </a:rPr>
              <a:t>CONTENTS</a:t>
            </a:r>
            <a:endParaRPr lang="en-US" altLang="zh-CN" kern="0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86" name="矩形 85"/>
          <p:cNvSpPr/>
          <p:nvPr/>
        </p:nvSpPr>
        <p:spPr>
          <a:xfrm>
            <a:off x="8832304" y="188640"/>
            <a:ext cx="3096192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幼儿教师英语口语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7" name="任意多边形 86"/>
          <p:cNvSpPr/>
          <p:nvPr/>
        </p:nvSpPr>
        <p:spPr>
          <a:xfrm>
            <a:off x="0" y="692696"/>
            <a:ext cx="3960440" cy="396000"/>
          </a:xfrm>
          <a:custGeom>
            <a:avLst/>
            <a:gdLst>
              <a:gd name="connsiteX0" fmla="*/ 0 w 1769273"/>
              <a:gd name="connsiteY0" fmla="*/ 0 h 1008112"/>
              <a:gd name="connsiteX1" fmla="*/ 1517245 w 1769273"/>
              <a:gd name="connsiteY1" fmla="*/ 0 h 1008112"/>
              <a:gd name="connsiteX2" fmla="*/ 1769273 w 1769273"/>
              <a:gd name="connsiteY2" fmla="*/ 235226 h 1008112"/>
              <a:gd name="connsiteX3" fmla="*/ 1769273 w 1769273"/>
              <a:gd name="connsiteY3" fmla="*/ 772886 h 1008112"/>
              <a:gd name="connsiteX4" fmla="*/ 1517245 w 1769273"/>
              <a:gd name="connsiteY4" fmla="*/ 1008112 h 1008112"/>
              <a:gd name="connsiteX5" fmla="*/ 0 w 1769273"/>
              <a:gd name="connsiteY5" fmla="*/ 1008112 h 1008112"/>
              <a:gd name="connsiteX6" fmla="*/ 252028 w 1769273"/>
              <a:gd name="connsiteY6" fmla="*/ 772886 h 1008112"/>
              <a:gd name="connsiteX7" fmla="*/ 252028 w 1769273"/>
              <a:gd name="connsiteY7" fmla="*/ 235226 h 1008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69273" h="1008112">
                <a:moveTo>
                  <a:pt x="0" y="0"/>
                </a:moveTo>
                <a:lnTo>
                  <a:pt x="1517245" y="0"/>
                </a:lnTo>
                <a:lnTo>
                  <a:pt x="1769273" y="235226"/>
                </a:lnTo>
                <a:lnTo>
                  <a:pt x="1769273" y="772886"/>
                </a:lnTo>
                <a:lnTo>
                  <a:pt x="1517245" y="1008112"/>
                </a:lnTo>
                <a:lnTo>
                  <a:pt x="0" y="1008112"/>
                </a:lnTo>
                <a:lnTo>
                  <a:pt x="252028" y="772886"/>
                </a:lnTo>
                <a:lnTo>
                  <a:pt x="252028" y="235226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en-US" altLang="zh-CN" b="1" dirty="0">
                <a:solidFill>
                  <a:schemeClr val="tx1"/>
                </a:solidFill>
                <a:sym typeface="+mn-ea"/>
              </a:rPr>
              <a:t>Unit 6:  Animals</a:t>
            </a:r>
            <a:endParaRPr lang="zh-CN" altLang="en-US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71755" y="1917065"/>
            <a:ext cx="12072620" cy="4464050"/>
            <a:chOff x="113" y="3019"/>
            <a:chExt cx="19012" cy="7030"/>
          </a:xfrm>
        </p:grpSpPr>
        <p:grpSp>
          <p:nvGrpSpPr>
            <p:cNvPr id="15" name="组合 14"/>
            <p:cNvGrpSpPr/>
            <p:nvPr/>
          </p:nvGrpSpPr>
          <p:grpSpPr>
            <a:xfrm>
              <a:off x="4906" y="3125"/>
              <a:ext cx="2917" cy="2916"/>
              <a:chOff x="3617767" y="1552534"/>
              <a:chExt cx="1852274" cy="1851387"/>
            </a:xfrm>
          </p:grpSpPr>
          <p:sp>
            <p:nvSpPr>
              <p:cNvPr id="16" name="Rounded Rectangle 4"/>
              <p:cNvSpPr/>
              <p:nvPr/>
            </p:nvSpPr>
            <p:spPr>
              <a:xfrm>
                <a:off x="3617767" y="1552534"/>
                <a:ext cx="1841077" cy="1851387"/>
              </a:xfrm>
              <a:prstGeom prst="roundRect">
                <a:avLst>
                  <a:gd name="adj" fmla="val 50000"/>
                </a:avLst>
              </a:prstGeom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lIns="121505" tIns="60753" rIns="121505" bIns="60753" rtlCol="0" anchor="ctr"/>
              <a:lstStyle/>
              <a:p>
                <a:pPr algn="ctr"/>
                <a:endParaRPr lang="en-US" dirty="0">
                  <a:latin typeface="Roboto condensed"/>
                  <a:cs typeface="Roboto condensed"/>
                </a:endParaRPr>
              </a:p>
            </p:txBody>
          </p:sp>
          <p:sp>
            <p:nvSpPr>
              <p:cNvPr id="17" name="TextBox 5"/>
              <p:cNvSpPr txBox="1"/>
              <p:nvPr/>
            </p:nvSpPr>
            <p:spPr>
              <a:xfrm>
                <a:off x="3719736" y="1915399"/>
                <a:ext cx="1750305" cy="984467"/>
              </a:xfrm>
              <a:prstGeom prst="rect">
                <a:avLst/>
              </a:prstGeom>
              <a:noFill/>
            </p:spPr>
            <p:txBody>
              <a:bodyPr wrap="square" lIns="121505" tIns="60753" rIns="121505" bIns="60753" rtlCol="0">
                <a:spAutoFit/>
              </a:bodyPr>
              <a:lstStyle/>
              <a:p>
                <a:pPr lvl="0" algn="ctr"/>
                <a:r>
                  <a:rPr lang="en-US" altLang="ko-KR" sz="2800" b="1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Roboto condensed"/>
                  </a:rPr>
                  <a:t>Section  Three</a:t>
                </a:r>
                <a:endParaRPr lang="ko-KR" altLang="en-US" sz="2800" b="1" dirty="0">
                  <a:solidFill>
                    <a:srgbClr val="FFFFFF"/>
                  </a:solidFill>
                  <a:latin typeface="微软雅黑" panose="020B0503020204020204" pitchFamily="34" charset="-122"/>
                  <a:cs typeface="Roboto condensed"/>
                </a:endParaRPr>
              </a:p>
            </p:txBody>
          </p:sp>
        </p:grpSp>
        <p:grpSp>
          <p:nvGrpSpPr>
            <p:cNvPr id="18" name="组合 17"/>
            <p:cNvGrpSpPr/>
            <p:nvPr/>
          </p:nvGrpSpPr>
          <p:grpSpPr>
            <a:xfrm>
              <a:off x="572" y="3621"/>
              <a:ext cx="3340" cy="3398"/>
              <a:chOff x="863947" y="1747313"/>
              <a:chExt cx="2265375" cy="2278061"/>
            </a:xfrm>
            <a:gradFill>
              <a:gsLst>
                <a:gs pos="0">
                  <a:schemeClr val="accent6">
                    <a:shade val="51000"/>
                    <a:satMod val="130000"/>
                  </a:schemeClr>
                </a:gs>
                <a:gs pos="80000">
                  <a:schemeClr val="accent6">
                    <a:shade val="93000"/>
                    <a:satMod val="130000"/>
                  </a:schemeClr>
                </a:gs>
                <a:gs pos="100000">
                  <a:schemeClr val="accent6">
                    <a:shade val="94000"/>
                    <a:satMod val="135000"/>
                  </a:schemeClr>
                </a:gs>
              </a:gsLst>
              <a:lin ang="16200000" scaled="0"/>
            </a:gradFill>
          </p:grpSpPr>
          <p:sp>
            <p:nvSpPr>
              <p:cNvPr id="19" name="Rounded Rectangle 9"/>
              <p:cNvSpPr/>
              <p:nvPr/>
            </p:nvSpPr>
            <p:spPr>
              <a:xfrm>
                <a:off x="863947" y="1747313"/>
                <a:ext cx="2265375" cy="2278061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lIns="121505" tIns="60753" rIns="121505" bIns="60753" rtlCol="0" anchor="ctr"/>
              <a:lstStyle/>
              <a:p>
                <a:pPr algn="ctr"/>
                <a:endParaRPr lang="en-US" dirty="0">
                  <a:latin typeface="Roboto condensed"/>
                  <a:cs typeface="Roboto condensed"/>
                </a:endParaRPr>
              </a:p>
            </p:txBody>
          </p:sp>
          <p:sp>
            <p:nvSpPr>
              <p:cNvPr id="20" name="텍스트 개체 틀 2"/>
              <p:cNvSpPr txBox="1"/>
              <p:nvPr/>
            </p:nvSpPr>
            <p:spPr>
              <a:xfrm>
                <a:off x="978797" y="2275439"/>
                <a:ext cx="1853812" cy="1013764"/>
              </a:xfrm>
              <a:prstGeom prst="rect">
                <a:avLst/>
              </a:prstGeom>
              <a:grpFill/>
            </p:spPr>
            <p:txBody>
              <a:bodyPr vert="horz" lIns="121505" tIns="60753" rIns="121505" bIns="60753" rtlCol="0" anchor="t">
                <a:noAutofit/>
              </a:bodyPr>
              <a:lstStyle>
                <a:lvl1pPr marL="0" indent="0" algn="ctr" defTabSz="457200" rtl="0" eaLnBrk="1" latinLnBrk="0" hangingPunct="1">
                  <a:spcBef>
                    <a:spcPct val="20000"/>
                  </a:spcBef>
                  <a:buFont typeface="Arial" panose="020B0604020202020204"/>
                  <a:buNone/>
                  <a:defRPr sz="1000" kern="1200" baseline="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Rockwell"/>
                  </a:defRPr>
                </a:lvl1pPr>
                <a:lvl2pPr marL="742950" indent="-28575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ko-KR" sz="2800" b="1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Roboto condensed"/>
                  </a:rPr>
                  <a:t>Section One</a:t>
                </a:r>
                <a:endParaRPr lang="en-US" altLang="ko-KR" sz="2800" b="1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Roboto condensed"/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>
              <a:off x="7174" y="3819"/>
              <a:ext cx="3568" cy="3587"/>
              <a:chOff x="5057837" y="1992903"/>
              <a:chExt cx="2265375" cy="2278061"/>
            </a:xfrm>
          </p:grpSpPr>
          <p:sp>
            <p:nvSpPr>
              <p:cNvPr id="22" name="Rounded Rectangle 13"/>
              <p:cNvSpPr/>
              <p:nvPr/>
            </p:nvSpPr>
            <p:spPr>
              <a:xfrm>
                <a:off x="5057837" y="1992903"/>
                <a:ext cx="2265375" cy="2278061"/>
              </a:xfrm>
              <a:prstGeom prst="roundRect">
                <a:avLst>
                  <a:gd name="adj" fmla="val 50000"/>
                </a:avLst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lIns="121505" tIns="60753" rIns="121505" bIns="60753" rtlCol="0" anchor="ctr"/>
              <a:lstStyle/>
              <a:p>
                <a:pPr algn="ctr"/>
                <a:endParaRPr lang="en-US" dirty="0">
                  <a:latin typeface="Roboto condensed"/>
                  <a:cs typeface="Roboto condensed"/>
                </a:endParaRPr>
              </a:p>
            </p:txBody>
          </p:sp>
          <p:sp>
            <p:nvSpPr>
              <p:cNvPr id="23" name="TextBox 15"/>
              <p:cNvSpPr txBox="1"/>
              <p:nvPr/>
            </p:nvSpPr>
            <p:spPr>
              <a:xfrm>
                <a:off x="5375667" y="2707993"/>
                <a:ext cx="1605246" cy="982481"/>
              </a:xfrm>
              <a:prstGeom prst="rect">
                <a:avLst/>
              </a:prstGeom>
              <a:noFill/>
            </p:spPr>
            <p:txBody>
              <a:bodyPr wrap="square" lIns="121505" tIns="60753" rIns="121505" bIns="60753" rtlCol="0">
                <a:spAutoFit/>
              </a:bodyPr>
              <a:lstStyle/>
              <a:p>
                <a:pPr lvl="0" algn="ctr">
                  <a:buClrTx/>
                  <a:buSzTx/>
                  <a:buFontTx/>
                </a:pPr>
                <a:r>
                  <a:rPr lang="en-US" altLang="ko-KR" sz="2800" b="1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Roboto condensed"/>
                  </a:rPr>
                  <a:t>Section Four</a:t>
                </a:r>
                <a:endParaRPr lang="en-US" altLang="ko-KR" sz="2800" b="1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Roboto condensed"/>
                </a:endParaRPr>
              </a:p>
            </p:txBody>
          </p:sp>
        </p:grpSp>
        <p:grpSp>
          <p:nvGrpSpPr>
            <p:cNvPr id="24" name="组合 23"/>
            <p:cNvGrpSpPr/>
            <p:nvPr/>
          </p:nvGrpSpPr>
          <p:grpSpPr>
            <a:xfrm>
              <a:off x="13925" y="3019"/>
              <a:ext cx="3329" cy="3347"/>
              <a:chOff x="9344365" y="1484784"/>
              <a:chExt cx="2113788" cy="2125625"/>
            </a:xfrm>
          </p:grpSpPr>
          <p:sp>
            <p:nvSpPr>
              <p:cNvPr id="25" name="Rounded Rectangle 18"/>
              <p:cNvSpPr/>
              <p:nvPr/>
            </p:nvSpPr>
            <p:spPr>
              <a:xfrm>
                <a:off x="9344365" y="1484784"/>
                <a:ext cx="2113788" cy="2125625"/>
              </a:xfrm>
              <a:prstGeom prst="roundRect">
                <a:avLst>
                  <a:gd name="adj" fmla="val 50000"/>
                </a:avLst>
              </a:prstGeom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lIns="121505" tIns="60753" rIns="121505" bIns="60753" rtlCol="0" anchor="ctr"/>
              <a:lstStyle/>
              <a:p>
                <a:pPr algn="ctr"/>
                <a:endParaRPr lang="en-US" dirty="0">
                  <a:latin typeface="Roboto condensed"/>
                  <a:cs typeface="Roboto condensed"/>
                </a:endParaRPr>
              </a:p>
            </p:txBody>
          </p:sp>
          <p:sp>
            <p:nvSpPr>
              <p:cNvPr id="31" name="TextBox 19"/>
              <p:cNvSpPr txBox="1"/>
              <p:nvPr/>
            </p:nvSpPr>
            <p:spPr>
              <a:xfrm>
                <a:off x="9636794" y="1854123"/>
                <a:ext cx="1643781" cy="984467"/>
              </a:xfrm>
              <a:prstGeom prst="rect">
                <a:avLst/>
              </a:prstGeom>
              <a:noFill/>
            </p:spPr>
            <p:txBody>
              <a:bodyPr wrap="square" lIns="121505" tIns="60753" rIns="121505" bIns="60753" rtlCol="0">
                <a:spAutoFit/>
              </a:bodyPr>
              <a:lstStyle/>
              <a:p>
                <a:pPr lvl="0" algn="ctr"/>
                <a:r>
                  <a:rPr lang="en-US" altLang="ko-KR" sz="2800" b="1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Roboto condensed"/>
                  </a:rPr>
                  <a:t>Section Seven</a:t>
                </a:r>
                <a:endParaRPr lang="ko-KR" altLang="en-US" sz="2800" b="1" dirty="0">
                  <a:solidFill>
                    <a:srgbClr val="FFFFFF"/>
                  </a:solidFill>
                  <a:latin typeface="微软雅黑" panose="020B0503020204020204" pitchFamily="34" charset="-122"/>
                  <a:cs typeface="Roboto condensed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9773" y="3019"/>
              <a:ext cx="2899" cy="2916"/>
              <a:chOff x="6708446" y="1484785"/>
              <a:chExt cx="1841077" cy="1851387"/>
            </a:xfrm>
          </p:grpSpPr>
          <p:sp>
            <p:nvSpPr>
              <p:cNvPr id="34" name="Rounded Rectangle 22"/>
              <p:cNvSpPr/>
              <p:nvPr/>
            </p:nvSpPr>
            <p:spPr>
              <a:xfrm>
                <a:off x="6708446" y="1484785"/>
                <a:ext cx="1841077" cy="1851387"/>
              </a:xfrm>
              <a:prstGeom prst="roundRect">
                <a:avLst>
                  <a:gd name="adj" fmla="val 50000"/>
                </a:avLst>
              </a:prstGeom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lIns="121505" tIns="60753" rIns="121505" bIns="60753" rtlCol="0" anchor="ctr"/>
              <a:lstStyle/>
              <a:p>
                <a:pPr algn="ctr"/>
                <a:endParaRPr lang="en-US" dirty="0">
                  <a:latin typeface="Roboto condensed"/>
                  <a:cs typeface="Roboto condensed"/>
                </a:endParaRPr>
              </a:p>
            </p:txBody>
          </p:sp>
          <p:sp>
            <p:nvSpPr>
              <p:cNvPr id="36" name="TextBox 23"/>
              <p:cNvSpPr txBox="1"/>
              <p:nvPr/>
            </p:nvSpPr>
            <p:spPr>
              <a:xfrm>
                <a:off x="6860310" y="1867036"/>
                <a:ext cx="1611954" cy="984467"/>
              </a:xfrm>
              <a:prstGeom prst="rect">
                <a:avLst/>
              </a:prstGeom>
              <a:noFill/>
            </p:spPr>
            <p:txBody>
              <a:bodyPr wrap="square" lIns="121505" tIns="60753" rIns="121505" bIns="60753" rtlCol="0">
                <a:spAutoFit/>
              </a:bodyPr>
              <a:lstStyle/>
              <a:p>
                <a:pPr lvl="0" algn="ctr"/>
                <a:r>
                  <a:rPr lang="en-US" altLang="ko-KR" sz="2800" b="1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Roboto condensed"/>
                  </a:rPr>
                  <a:t>Section Five</a:t>
                </a:r>
                <a:endParaRPr lang="ko-KR" altLang="en-US" sz="2800" b="1" dirty="0">
                  <a:solidFill>
                    <a:srgbClr val="FFFFFF"/>
                  </a:solidFill>
                  <a:latin typeface="微软雅黑" panose="020B0503020204020204" pitchFamily="34" charset="-122"/>
                  <a:cs typeface="Roboto condensed"/>
                </a:endParaRPr>
              </a:p>
            </p:txBody>
          </p:sp>
        </p:grpSp>
        <p:grpSp>
          <p:nvGrpSpPr>
            <p:cNvPr id="37" name="组合 36"/>
            <p:cNvGrpSpPr/>
            <p:nvPr/>
          </p:nvGrpSpPr>
          <p:grpSpPr>
            <a:xfrm>
              <a:off x="2124" y="6744"/>
              <a:ext cx="13601" cy="1779"/>
              <a:chOff x="1851283" y="3850132"/>
              <a:chExt cx="8636679" cy="1129598"/>
            </a:xfrm>
          </p:grpSpPr>
          <p:sp>
            <p:nvSpPr>
              <p:cNvPr id="38" name="Oval 31"/>
              <p:cNvSpPr/>
              <p:nvPr/>
            </p:nvSpPr>
            <p:spPr>
              <a:xfrm>
                <a:off x="8849522" y="4804488"/>
                <a:ext cx="171433" cy="175242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lIns="121505" tIns="60753" rIns="121505" bIns="60753" rtlCol="0" anchor="ctr"/>
              <a:lstStyle/>
              <a:p>
                <a:pPr algn="ctr"/>
                <a:endParaRPr lang="en-US" dirty="0">
                  <a:latin typeface="Roboto condensed"/>
                  <a:cs typeface="Roboto condensed"/>
                </a:endParaRPr>
              </a:p>
            </p:txBody>
          </p:sp>
          <p:sp>
            <p:nvSpPr>
              <p:cNvPr id="39" name="Oval 32"/>
              <p:cNvSpPr/>
              <p:nvPr/>
            </p:nvSpPr>
            <p:spPr>
              <a:xfrm>
                <a:off x="10316529" y="3937753"/>
                <a:ext cx="171433" cy="175242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lIns="121505" tIns="60753" rIns="121505" bIns="60753" rtlCol="0" anchor="ctr"/>
              <a:lstStyle/>
              <a:p>
                <a:pPr algn="ctr"/>
                <a:endParaRPr lang="en-US" dirty="0">
                  <a:latin typeface="Roboto condensed"/>
                  <a:cs typeface="Roboto condensed"/>
                </a:endParaRPr>
              </a:p>
            </p:txBody>
          </p:sp>
          <p:grpSp>
            <p:nvGrpSpPr>
              <p:cNvPr id="41" name="组合 6"/>
              <p:cNvGrpSpPr/>
              <p:nvPr/>
            </p:nvGrpSpPr>
            <p:grpSpPr>
              <a:xfrm>
                <a:off x="1851283" y="4270964"/>
                <a:ext cx="1560975" cy="708766"/>
                <a:chOff x="1851283" y="4270964"/>
                <a:chExt cx="1560975" cy="708766"/>
              </a:xfrm>
            </p:grpSpPr>
            <p:sp>
              <p:nvSpPr>
                <p:cNvPr id="44" name="Oval 26"/>
                <p:cNvSpPr/>
                <p:nvPr/>
              </p:nvSpPr>
              <p:spPr>
                <a:xfrm>
                  <a:off x="1851283" y="4270964"/>
                  <a:ext cx="171433" cy="175242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lIns="121505" tIns="60753" rIns="121505" bIns="60753" rtlCol="0" anchor="ctr"/>
                <a:lstStyle/>
                <a:p>
                  <a:pPr algn="ctr"/>
                  <a:endParaRPr lang="en-US" dirty="0">
                    <a:latin typeface="Roboto condensed"/>
                    <a:cs typeface="Roboto condensed"/>
                  </a:endParaRPr>
                </a:p>
              </p:txBody>
            </p:sp>
            <p:sp>
              <p:nvSpPr>
                <p:cNvPr id="45" name="Oval 27"/>
                <p:cNvSpPr/>
                <p:nvPr/>
              </p:nvSpPr>
              <p:spPr>
                <a:xfrm>
                  <a:off x="3240825" y="4804488"/>
                  <a:ext cx="171433" cy="175242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lIns="121505" tIns="60753" rIns="121505" bIns="60753" rtlCol="0" anchor="ctr"/>
                <a:lstStyle/>
                <a:p>
                  <a:pPr algn="ctr"/>
                  <a:endParaRPr lang="en-US" dirty="0">
                    <a:latin typeface="Roboto condensed"/>
                    <a:cs typeface="Roboto condensed"/>
                  </a:endParaRPr>
                </a:p>
              </p:txBody>
            </p:sp>
            <p:cxnSp>
              <p:nvCxnSpPr>
                <p:cNvPr id="48" name="Straight Connector 33"/>
                <p:cNvCxnSpPr>
                  <a:stCxn id="44" idx="6"/>
                  <a:endCxn id="45" idx="2"/>
                </p:cNvCxnSpPr>
                <p:nvPr/>
              </p:nvCxnSpPr>
              <p:spPr>
                <a:xfrm>
                  <a:off x="2022716" y="4358585"/>
                  <a:ext cx="1218109" cy="533524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</a:schemeClr>
                  </a:solidFill>
                  <a:prstDash val="sysDash"/>
                  <a:headEnd type="none" w="sm" len="sm"/>
                  <a:tailEnd type="triangle" w="sm" len="sm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9" name="组合 7"/>
              <p:cNvGrpSpPr/>
              <p:nvPr/>
            </p:nvGrpSpPr>
            <p:grpSpPr>
              <a:xfrm>
                <a:off x="3412258" y="4025374"/>
                <a:ext cx="1212691" cy="866735"/>
                <a:chOff x="3412258" y="4025374"/>
                <a:chExt cx="1212691" cy="866735"/>
              </a:xfrm>
            </p:grpSpPr>
            <p:sp>
              <p:nvSpPr>
                <p:cNvPr id="52" name="Oval 28"/>
                <p:cNvSpPr/>
                <p:nvPr/>
              </p:nvSpPr>
              <p:spPr>
                <a:xfrm>
                  <a:off x="4453516" y="4025374"/>
                  <a:ext cx="171433" cy="175242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lIns="121505" tIns="60753" rIns="121505" bIns="60753" rtlCol="0" anchor="ctr"/>
                <a:lstStyle/>
                <a:p>
                  <a:pPr algn="ctr"/>
                  <a:endParaRPr lang="en-US" dirty="0">
                    <a:latin typeface="Roboto condensed"/>
                    <a:cs typeface="Roboto condensed"/>
                  </a:endParaRPr>
                </a:p>
              </p:txBody>
            </p:sp>
            <p:cxnSp>
              <p:nvCxnSpPr>
                <p:cNvPr id="53" name="Straight Connector 34"/>
                <p:cNvCxnSpPr>
                  <a:stCxn id="45" idx="6"/>
                  <a:endCxn id="52" idx="2"/>
                </p:cNvCxnSpPr>
                <p:nvPr/>
              </p:nvCxnSpPr>
              <p:spPr>
                <a:xfrm flipV="1">
                  <a:off x="3412258" y="4112995"/>
                  <a:ext cx="1041258" cy="779114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</a:schemeClr>
                  </a:solidFill>
                  <a:prstDash val="sysDash"/>
                  <a:headEnd type="none" w="sm" len="sm"/>
                  <a:tailEnd type="triangle" w="sm" len="sm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6" name="组合 8"/>
              <p:cNvGrpSpPr/>
              <p:nvPr/>
            </p:nvGrpSpPr>
            <p:grpSpPr>
              <a:xfrm>
                <a:off x="4624950" y="4112996"/>
                <a:ext cx="1650607" cy="691492"/>
                <a:chOff x="4624950" y="4112996"/>
                <a:chExt cx="1650607" cy="691492"/>
              </a:xfrm>
            </p:grpSpPr>
            <p:sp>
              <p:nvSpPr>
                <p:cNvPr id="57" name="Oval 29"/>
                <p:cNvSpPr/>
                <p:nvPr/>
              </p:nvSpPr>
              <p:spPr>
                <a:xfrm>
                  <a:off x="6104124" y="4629246"/>
                  <a:ext cx="171433" cy="175242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lIns="121505" tIns="60753" rIns="121505" bIns="60753" rtlCol="0" anchor="ctr"/>
                <a:lstStyle/>
                <a:p>
                  <a:pPr algn="ctr"/>
                  <a:endParaRPr lang="en-US" dirty="0">
                    <a:latin typeface="Roboto condensed"/>
                    <a:cs typeface="Roboto condensed"/>
                  </a:endParaRPr>
                </a:p>
              </p:txBody>
            </p:sp>
            <p:cxnSp>
              <p:nvCxnSpPr>
                <p:cNvPr id="58" name="Straight Connector 35"/>
                <p:cNvCxnSpPr>
                  <a:stCxn id="52" idx="6"/>
                  <a:endCxn id="57" idx="2"/>
                </p:cNvCxnSpPr>
                <p:nvPr/>
              </p:nvCxnSpPr>
              <p:spPr>
                <a:xfrm>
                  <a:off x="4624950" y="4112996"/>
                  <a:ext cx="1479174" cy="603872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</a:schemeClr>
                  </a:solidFill>
                  <a:prstDash val="sysDash"/>
                  <a:headEnd type="none" w="sm" len="sm"/>
                  <a:tailEnd type="triangle" w="sm" len="sm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9" name="组合 9"/>
              <p:cNvGrpSpPr/>
              <p:nvPr/>
            </p:nvGrpSpPr>
            <p:grpSpPr>
              <a:xfrm>
                <a:off x="6275557" y="3850132"/>
                <a:ext cx="1440071" cy="866735"/>
                <a:chOff x="6275557" y="3850132"/>
                <a:chExt cx="1440071" cy="866735"/>
              </a:xfrm>
            </p:grpSpPr>
            <p:sp>
              <p:nvSpPr>
                <p:cNvPr id="78" name="Oval 30"/>
                <p:cNvSpPr/>
                <p:nvPr/>
              </p:nvSpPr>
              <p:spPr>
                <a:xfrm>
                  <a:off x="7544195" y="3850132"/>
                  <a:ext cx="171433" cy="175242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lIns="121505" tIns="60753" rIns="121505" bIns="60753" rtlCol="0" anchor="ctr"/>
                <a:lstStyle/>
                <a:p>
                  <a:pPr algn="ctr"/>
                  <a:endParaRPr lang="en-US" dirty="0">
                    <a:latin typeface="Roboto condensed"/>
                    <a:cs typeface="Roboto condensed"/>
                  </a:endParaRPr>
                </a:p>
              </p:txBody>
            </p:sp>
            <p:cxnSp>
              <p:nvCxnSpPr>
                <p:cNvPr id="80" name="Straight Connector 36"/>
                <p:cNvCxnSpPr>
                  <a:stCxn id="57" idx="6"/>
                  <a:endCxn id="78" idx="2"/>
                </p:cNvCxnSpPr>
                <p:nvPr/>
              </p:nvCxnSpPr>
              <p:spPr>
                <a:xfrm flipV="1">
                  <a:off x="6275557" y="3937753"/>
                  <a:ext cx="1268638" cy="779114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</a:schemeClr>
                  </a:solidFill>
                  <a:prstDash val="sysDash"/>
                  <a:headEnd type="none" w="sm" len="sm"/>
                  <a:tailEnd type="triangle" w="sm" len="sm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83" name="Straight Connector 37"/>
              <p:cNvCxnSpPr>
                <a:stCxn id="78" idx="6"/>
                <a:endCxn id="38" idx="2"/>
              </p:cNvCxnSpPr>
              <p:nvPr/>
            </p:nvCxnSpPr>
            <p:spPr>
              <a:xfrm>
                <a:off x="7715628" y="3937754"/>
                <a:ext cx="1133894" cy="954356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  <a:prstDash val="sysDash"/>
                <a:headEnd type="none" w="sm" len="sm"/>
                <a:tailEnd type="triangle" w="sm" len="sm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8" name="Straight Connector 38"/>
              <p:cNvCxnSpPr>
                <a:stCxn id="38" idx="6"/>
                <a:endCxn id="39" idx="2"/>
              </p:cNvCxnSpPr>
              <p:nvPr/>
            </p:nvCxnSpPr>
            <p:spPr>
              <a:xfrm flipV="1">
                <a:off x="9020956" y="4025374"/>
                <a:ext cx="1295573" cy="866735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  <a:prstDash val="sysDash"/>
                <a:headEnd type="none" w="sm" len="sm"/>
                <a:tailEnd type="triangle" w="sm" len="sm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89" name="TextBox 39"/>
            <p:cNvSpPr txBox="1"/>
            <p:nvPr/>
          </p:nvSpPr>
          <p:spPr>
            <a:xfrm>
              <a:off x="113" y="7806"/>
              <a:ext cx="3783" cy="99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>
              <a:defPPr>
                <a:defRPr lang="zh-CN"/>
              </a:defPPr>
              <a:lvl1pPr lvl="0" algn="ctr">
                <a:defRPr sz="1900" b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condensed"/>
                  <a:ea typeface="Roboto Light" pitchFamily="2" charset="0"/>
                  <a:cs typeface="Roboto condensed"/>
                </a:defRPr>
              </a:lvl1pPr>
            </a:lstStyle>
            <a:p>
              <a:r>
                <a:rPr lang="en-US" altLang="zh-CN" sz="2000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International Phonetic Symbols</a:t>
              </a:r>
              <a:endParaRPr lang="nb-NO" altLang="ko-KR" sz="2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0" name="TextBox 40"/>
            <p:cNvSpPr txBox="1"/>
            <p:nvPr/>
          </p:nvSpPr>
          <p:spPr>
            <a:xfrm>
              <a:off x="3479" y="8522"/>
              <a:ext cx="1936" cy="96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lvl="0" algn="ctr"/>
              <a:r>
                <a:rPr lang="en-US" altLang="zh-CN" sz="2000" b="1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Roboto condensed"/>
                </a:rPr>
                <a:t>Key Words</a:t>
              </a:r>
              <a:endParaRPr lang="nb-NO" altLang="ko-KR" sz="20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condensed"/>
              </a:endParaRPr>
            </a:p>
          </p:txBody>
        </p:sp>
        <p:sp>
          <p:nvSpPr>
            <p:cNvPr id="91" name="TextBox 41"/>
            <p:cNvSpPr txBox="1"/>
            <p:nvPr/>
          </p:nvSpPr>
          <p:spPr>
            <a:xfrm>
              <a:off x="5407" y="7487"/>
              <a:ext cx="2155" cy="975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lvl="0" algn="ctr"/>
              <a:r>
                <a:rPr lang="en-US" altLang="zh-CN" sz="2000" b="1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Roboto condensed"/>
                </a:rPr>
                <a:t>Key Sentences</a:t>
              </a:r>
              <a:endParaRPr lang="nb-NO" altLang="ko-KR" sz="20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condensed"/>
              </a:endParaRPr>
            </a:p>
          </p:txBody>
        </p:sp>
        <p:sp>
          <p:nvSpPr>
            <p:cNvPr id="92" name="TextBox 42"/>
            <p:cNvSpPr txBox="1"/>
            <p:nvPr/>
          </p:nvSpPr>
          <p:spPr>
            <a:xfrm>
              <a:off x="7959" y="8188"/>
              <a:ext cx="2211" cy="71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lvl="0" algn="ctr"/>
              <a:r>
                <a:rPr lang="en-US" altLang="zh-CN" sz="2000" b="1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Roboto condensed"/>
                </a:rPr>
                <a:t>Dialogues</a:t>
              </a:r>
              <a:endParaRPr lang="nb-NO" altLang="ko-KR" sz="20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condensed"/>
              </a:endParaRPr>
            </a:p>
          </p:txBody>
        </p:sp>
        <p:sp>
          <p:nvSpPr>
            <p:cNvPr id="93" name="TextBox 43"/>
            <p:cNvSpPr txBox="1"/>
            <p:nvPr/>
          </p:nvSpPr>
          <p:spPr>
            <a:xfrm>
              <a:off x="10170" y="7439"/>
              <a:ext cx="1986" cy="50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lvl="0" algn="ctr"/>
              <a:r>
                <a:rPr lang="en-US" altLang="zh-CN" sz="2000" b="1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Roboto condensed"/>
                </a:rPr>
                <a:t>Exercises</a:t>
              </a:r>
              <a:endParaRPr lang="nb-NO" altLang="ko-KR" sz="20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condensed"/>
              </a:endParaRPr>
            </a:p>
          </p:txBody>
        </p:sp>
        <p:sp>
          <p:nvSpPr>
            <p:cNvPr id="94" name="TextBox 44"/>
            <p:cNvSpPr txBox="1"/>
            <p:nvPr/>
          </p:nvSpPr>
          <p:spPr>
            <a:xfrm>
              <a:off x="12549" y="8522"/>
              <a:ext cx="1886" cy="57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lvl="0" algn="ctr"/>
              <a:r>
                <a:rPr lang="en-US" altLang="zh-CN" sz="2000" b="1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Fun Time</a:t>
              </a:r>
              <a:endParaRPr lang="nb-NO" altLang="ko-KR" sz="19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condensed"/>
              </a:endParaRPr>
            </a:p>
          </p:txBody>
        </p:sp>
        <p:sp>
          <p:nvSpPr>
            <p:cNvPr id="95" name="TextBox 45"/>
            <p:cNvSpPr txBox="1"/>
            <p:nvPr/>
          </p:nvSpPr>
          <p:spPr>
            <a:xfrm>
              <a:off x="14482" y="7440"/>
              <a:ext cx="2495" cy="102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lvl="0" algn="ctr"/>
              <a:r>
                <a:rPr lang="en-US" altLang="zh-CN" sz="2000" b="1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Further Reading</a:t>
              </a:r>
              <a:endParaRPr lang="nb-NO" altLang="ko-KR" sz="19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condensed"/>
              </a:endParaRPr>
            </a:p>
          </p:txBody>
        </p:sp>
        <p:cxnSp>
          <p:nvCxnSpPr>
            <p:cNvPr id="96" name="Straight Connector 51"/>
            <p:cNvCxnSpPr/>
            <p:nvPr/>
          </p:nvCxnSpPr>
          <p:spPr>
            <a:xfrm flipH="1">
              <a:off x="811" y="10049"/>
              <a:ext cx="17688" cy="0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97" name="组合 96"/>
            <p:cNvGrpSpPr/>
            <p:nvPr/>
          </p:nvGrpSpPr>
          <p:grpSpPr>
            <a:xfrm>
              <a:off x="2912" y="4831"/>
              <a:ext cx="3126" cy="3175"/>
              <a:chOff x="3617767" y="1486413"/>
              <a:chExt cx="1841077" cy="1851387"/>
            </a:xfrm>
            <a:solidFill>
              <a:schemeClr val="accent2">
                <a:lumMod val="60000"/>
                <a:lumOff val="40000"/>
              </a:schemeClr>
            </a:solidFill>
          </p:grpSpPr>
          <p:sp>
            <p:nvSpPr>
              <p:cNvPr id="98" name="Rounded Rectangle 4"/>
              <p:cNvSpPr/>
              <p:nvPr/>
            </p:nvSpPr>
            <p:spPr>
              <a:xfrm>
                <a:off x="3617767" y="1486413"/>
                <a:ext cx="1841077" cy="1851387"/>
              </a:xfrm>
              <a:prstGeom prst="roundRect">
                <a:avLst>
                  <a:gd name="adj" fmla="val 50000"/>
                </a:avLst>
              </a:prstGeom>
              <a:grpFill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lIns="121505" tIns="60753" rIns="121505" bIns="60753" rtlCol="0" anchor="ctr"/>
              <a:lstStyle/>
              <a:p>
                <a:pPr algn="ctr"/>
                <a:endParaRPr lang="en-US" dirty="0">
                  <a:latin typeface="Roboto condensed"/>
                  <a:cs typeface="Roboto condensed"/>
                </a:endParaRPr>
              </a:p>
            </p:txBody>
          </p:sp>
          <p:sp>
            <p:nvSpPr>
              <p:cNvPr id="99" name="TextBox 5"/>
              <p:cNvSpPr txBox="1"/>
              <p:nvPr/>
            </p:nvSpPr>
            <p:spPr>
              <a:xfrm>
                <a:off x="3818119" y="1949260"/>
                <a:ext cx="1533238" cy="903982"/>
              </a:xfrm>
              <a:prstGeom prst="rect">
                <a:avLst/>
              </a:prstGeom>
              <a:grpFill/>
            </p:spPr>
            <p:txBody>
              <a:bodyPr wrap="square" lIns="121505" tIns="60753" rIns="121505" bIns="60753" rtlCol="0">
                <a:spAutoFit/>
              </a:bodyPr>
              <a:lstStyle/>
              <a:p>
                <a:pPr lvl="0" algn="ctr"/>
                <a:r>
                  <a:rPr lang="en-US" altLang="ko-KR" sz="2800" b="1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Roboto condensed"/>
                  </a:rPr>
                  <a:t>Section Two</a:t>
                </a:r>
                <a:endParaRPr lang="ko-KR" altLang="en-US" sz="2800" b="1" dirty="0">
                  <a:solidFill>
                    <a:srgbClr val="FFFFFF"/>
                  </a:solidFill>
                  <a:latin typeface="微软雅黑" panose="020B0503020204020204" pitchFamily="34" charset="-122"/>
                  <a:cs typeface="Roboto condensed"/>
                </a:endParaRPr>
              </a:p>
            </p:txBody>
          </p:sp>
        </p:grpSp>
        <p:grpSp>
          <p:nvGrpSpPr>
            <p:cNvPr id="100" name="组合 99"/>
            <p:cNvGrpSpPr/>
            <p:nvPr/>
          </p:nvGrpSpPr>
          <p:grpSpPr>
            <a:xfrm>
              <a:off x="11644" y="4606"/>
              <a:ext cx="3126" cy="3175"/>
              <a:chOff x="3617767" y="1486413"/>
              <a:chExt cx="1841077" cy="1851387"/>
            </a:xfrm>
            <a:solidFill>
              <a:schemeClr val="accent4">
                <a:lumMod val="75000"/>
              </a:schemeClr>
            </a:solidFill>
          </p:grpSpPr>
          <p:sp>
            <p:nvSpPr>
              <p:cNvPr id="101" name="Rounded Rectangle 4"/>
              <p:cNvSpPr/>
              <p:nvPr/>
            </p:nvSpPr>
            <p:spPr>
              <a:xfrm>
                <a:off x="3617767" y="1486413"/>
                <a:ext cx="1841077" cy="1851387"/>
              </a:xfrm>
              <a:prstGeom prst="roundRect">
                <a:avLst>
                  <a:gd name="adj" fmla="val 50000"/>
                </a:avLst>
              </a:prstGeom>
              <a:grpFill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lIns="121505" tIns="60753" rIns="121505" bIns="60753" rtlCol="0" anchor="ctr"/>
              <a:lstStyle/>
              <a:p>
                <a:pPr algn="ctr"/>
                <a:endParaRPr lang="en-US" dirty="0">
                  <a:latin typeface="Roboto condensed"/>
                  <a:cs typeface="Roboto condensed"/>
                </a:endParaRPr>
              </a:p>
            </p:txBody>
          </p:sp>
          <p:sp>
            <p:nvSpPr>
              <p:cNvPr id="102" name="TextBox 5"/>
              <p:cNvSpPr txBox="1"/>
              <p:nvPr/>
            </p:nvSpPr>
            <p:spPr>
              <a:xfrm>
                <a:off x="3818119" y="1949260"/>
                <a:ext cx="1533238" cy="903982"/>
              </a:xfrm>
              <a:prstGeom prst="rect">
                <a:avLst/>
              </a:prstGeom>
              <a:grpFill/>
            </p:spPr>
            <p:txBody>
              <a:bodyPr wrap="square" lIns="121505" tIns="60753" rIns="121505" bIns="60753" rtlCol="0">
                <a:spAutoFit/>
              </a:bodyPr>
              <a:lstStyle/>
              <a:p>
                <a:pPr lvl="0" algn="ctr"/>
                <a:r>
                  <a:rPr lang="en-US" altLang="ko-KR" sz="2800" b="1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Roboto condensed"/>
                  </a:rPr>
                  <a:t>Section Six</a:t>
                </a:r>
                <a:endParaRPr lang="ko-KR" altLang="en-US" sz="2800" b="1" dirty="0">
                  <a:solidFill>
                    <a:srgbClr val="FFFFFF"/>
                  </a:solidFill>
                  <a:latin typeface="微软雅黑" panose="020B0503020204020204" pitchFamily="34" charset="-122"/>
                  <a:cs typeface="Roboto condensed"/>
                </a:endParaRPr>
              </a:p>
            </p:txBody>
          </p:sp>
        </p:grpSp>
        <p:grpSp>
          <p:nvGrpSpPr>
            <p:cNvPr id="103" name="组合 102"/>
            <p:cNvGrpSpPr/>
            <p:nvPr/>
          </p:nvGrpSpPr>
          <p:grpSpPr>
            <a:xfrm>
              <a:off x="16421" y="4117"/>
              <a:ext cx="2659" cy="2604"/>
              <a:chOff x="6708446" y="1484785"/>
              <a:chExt cx="1841077" cy="1851387"/>
            </a:xfrm>
          </p:grpSpPr>
          <p:sp>
            <p:nvSpPr>
              <p:cNvPr id="104" name="Rounded Rectangle 22"/>
              <p:cNvSpPr/>
              <p:nvPr/>
            </p:nvSpPr>
            <p:spPr>
              <a:xfrm>
                <a:off x="6708446" y="1484785"/>
                <a:ext cx="1841077" cy="1851387"/>
              </a:xfrm>
              <a:prstGeom prst="roundRect">
                <a:avLst>
                  <a:gd name="adj" fmla="val 50000"/>
                </a:avLst>
              </a:prstGeom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lIns="121505" tIns="60753" rIns="121505" bIns="60753" rtlCol="0" anchor="ctr"/>
              <a:p>
                <a:pPr algn="ctr"/>
                <a:endParaRPr lang="en-US" dirty="0">
                  <a:latin typeface="Roboto condensed"/>
                  <a:cs typeface="Roboto condensed"/>
                </a:endParaRPr>
              </a:p>
            </p:txBody>
          </p:sp>
          <p:sp>
            <p:nvSpPr>
              <p:cNvPr id="105" name="TextBox 23"/>
              <p:cNvSpPr txBox="1"/>
              <p:nvPr/>
            </p:nvSpPr>
            <p:spPr>
              <a:xfrm>
                <a:off x="6802006" y="1867291"/>
                <a:ext cx="1744954" cy="1099883"/>
              </a:xfrm>
              <a:prstGeom prst="rect">
                <a:avLst/>
              </a:prstGeom>
              <a:noFill/>
            </p:spPr>
            <p:txBody>
              <a:bodyPr wrap="square" lIns="121505" tIns="60753" rIns="121505" bIns="60753" rtlCol="0">
                <a:spAutoFit/>
              </a:bodyPr>
              <a:p>
                <a:pPr lvl="0" algn="ctr"/>
                <a:r>
                  <a:rPr lang="en-US" altLang="ko-KR" sz="2800" b="1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Roboto condensed"/>
                  </a:rPr>
                  <a:t>Section Eight</a:t>
                </a:r>
                <a:endParaRPr lang="en-US" altLang="ko-KR" sz="28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Roboto condensed"/>
                </a:endParaRPr>
              </a:p>
            </p:txBody>
          </p:sp>
        </p:grpSp>
        <p:cxnSp>
          <p:nvCxnSpPr>
            <p:cNvPr id="106" name="Straight Connector 38"/>
            <p:cNvCxnSpPr>
              <a:stCxn id="39" idx="1"/>
              <a:endCxn id="107" idx="1"/>
            </p:cNvCxnSpPr>
            <p:nvPr/>
          </p:nvCxnSpPr>
          <p:spPr>
            <a:xfrm>
              <a:off x="15495" y="6922"/>
              <a:ext cx="2227" cy="673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prstDash val="sysDash"/>
              <a:headEnd type="none" w="sm" len="sm"/>
              <a:tailEnd type="triangle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7" name="Oval 32"/>
            <p:cNvSpPr/>
            <p:nvPr/>
          </p:nvSpPr>
          <p:spPr>
            <a:xfrm>
              <a:off x="17686" y="7555"/>
              <a:ext cx="248" cy="27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lIns="121505" tIns="60753" rIns="121505" bIns="60753" rtlCol="0" anchor="ctr"/>
            <a:p>
              <a:pPr algn="ctr"/>
              <a:endParaRPr lang="en-US" dirty="0">
                <a:latin typeface="Roboto condensed"/>
                <a:cs typeface="Roboto condensed"/>
              </a:endParaRPr>
            </a:p>
          </p:txBody>
        </p:sp>
        <p:sp>
          <p:nvSpPr>
            <p:cNvPr id="108" name="TextBox 45"/>
            <p:cNvSpPr txBox="1"/>
            <p:nvPr/>
          </p:nvSpPr>
          <p:spPr>
            <a:xfrm>
              <a:off x="16631" y="8109"/>
              <a:ext cx="2495" cy="102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p>
              <a:pPr lvl="0" algn="ctr"/>
              <a:r>
                <a:rPr lang="en-US" altLang="zh-CN" sz="2000" b="1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Chinese</a:t>
              </a:r>
              <a:endParaRPr lang="en-US" altLang="zh-CN" sz="20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lvl="0" algn="ctr"/>
              <a:r>
                <a:rPr lang="en-US" altLang="zh-CN" sz="2000" b="1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Culture</a:t>
              </a:r>
              <a:endParaRPr lang="en-US" altLang="zh-CN" sz="20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random/>
      </p:transition>
    </mc:Choice>
    <mc:Fallback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 animBg="1"/>
      <p:bldP spid="87" grpId="0" animBg="1"/>
    </p:bldLst>
  </p:timing>
</p:sld>
</file>

<file path=ppt/tags/tag1.xml><?xml version="1.0" encoding="utf-8"?>
<p:tagLst xmlns:p="http://schemas.openxmlformats.org/presentationml/2006/main">
  <p:tag name="commondata" val="eyJoZGlkIjoiZjdiOGFjM2M0NGUyZmI3Y2QxMDA4NDEwODk2NzQyYWQifQ=="/>
</p:tagLst>
</file>

<file path=ppt/theme/_rels/theme1.xml.rels><?xml version="1.0" encoding="UTF-8" standalone="yes"?>
<Relationships xmlns="http://schemas.openxmlformats.org/package/2006/relationships"><Relationship Id="rId2" Type="http://schemas.microsoft.com/office/2007/relationships/hdphoto" Target="../media/image10.wdp"/><Relationship Id="rId1" Type="http://schemas.openxmlformats.org/officeDocument/2006/relationships/image" Target="../media/image9.jpeg"/></Relationships>
</file>

<file path=ppt/theme/_rels/theme2.xml.rels><?xml version="1.0" encoding="UTF-8" standalone="yes"?>
<Relationships xmlns="http://schemas.openxmlformats.org/package/2006/relationships"><Relationship Id="rId2" Type="http://schemas.microsoft.com/office/2007/relationships/hdphoto" Target="../media/image10.wdp"/><Relationship Id="rId1" Type="http://schemas.openxmlformats.org/officeDocument/2006/relationships/image" Target="../media/image9.jpeg"/></Relationships>
</file>

<file path=ppt/theme/_rels/theme3.xml.rels><?xml version="1.0" encoding="UTF-8" standalone="yes"?>
<Relationships xmlns="http://schemas.openxmlformats.org/package/2006/relationships"><Relationship Id="rId2" Type="http://schemas.microsoft.com/office/2007/relationships/hdphoto" Target="../media/image10.wdp"/><Relationship Id="rId1" Type="http://schemas.openxmlformats.org/officeDocument/2006/relationships/image" Target="../media/image9.jpeg"/></Relationships>
</file>

<file path=ppt/theme/_rels/theme4.xml.rels><?xml version="1.0" encoding="UTF-8" standalone="yes"?>
<Relationships xmlns="http://schemas.openxmlformats.org/package/2006/relationships"><Relationship Id="rId2" Type="http://schemas.microsoft.com/office/2007/relationships/hdphoto" Target="../media/image10.wdp"/><Relationship Id="rId1" Type="http://schemas.openxmlformats.org/officeDocument/2006/relationships/image" Target="../media/image9.jpeg"/></Relationships>
</file>

<file path=ppt/theme/_rels/theme5.xml.rels><?xml version="1.0" encoding="UTF-8" standalone="yes"?>
<Relationships xmlns="http://schemas.openxmlformats.org/package/2006/relationships"><Relationship Id="rId2" Type="http://schemas.microsoft.com/office/2007/relationships/hdphoto" Target="../media/image10.wdp"/><Relationship Id="rId1" Type="http://schemas.openxmlformats.org/officeDocument/2006/relationships/image" Target="../media/image9.jpeg"/></Relationships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dpi="0" rotWithShape="1">
          <a:blip xmlns:r="http://schemas.openxmlformats.org/officeDocument/2006/relationships"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artisticGlowDiffused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</a:spPr>
      <a:bodyPr lIns="121505" tIns="60753" rIns="121505" bIns="60753" rtlCol="0" anchor="ctr"/>
      <a:lstStyle>
        <a:defPPr algn="ctr">
          <a:defRPr dirty="0">
            <a:latin typeface="Roboto condensed"/>
            <a:cs typeface="Roboto condensed"/>
          </a:defRPr>
        </a:defPPr>
      </a:lstStyle>
      <a:style>
        <a:lnRef idx="2">
          <a:schemeClr val="dk1">
            <a:shade val="50000"/>
          </a:schemeClr>
        </a:lnRef>
        <a:fillRef idx="1">
          <a:schemeClr val="dk1"/>
        </a:fillRef>
        <a:effectRef idx="0">
          <a:schemeClr val="dk1"/>
        </a:effectRef>
        <a:fontRef idx="minor">
          <a:schemeClr val="lt1"/>
        </a:fontRef>
      </a:style>
    </a:spDef>
    <a:lnDef>
      <a:spPr>
        <a:ln w="28575">
          <a:solidFill>
            <a:srgbClr val="660066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dpi="0" rotWithShape="1">
          <a:blip xmlns:r="http://schemas.openxmlformats.org/officeDocument/2006/relationships"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artisticGlowDiffused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</a:spPr>
      <a:bodyPr lIns="121505" tIns="60753" rIns="121505" bIns="60753" rtlCol="0" anchor="ctr"/>
      <a:lstStyle>
        <a:defPPr algn="ctr">
          <a:defRPr dirty="0">
            <a:latin typeface="Roboto condensed"/>
            <a:cs typeface="Roboto condensed"/>
          </a:defRPr>
        </a:defPPr>
      </a:lstStyle>
      <a:style>
        <a:lnRef idx="2">
          <a:schemeClr val="dk1">
            <a:shade val="50000"/>
          </a:schemeClr>
        </a:lnRef>
        <a:fillRef idx="1">
          <a:schemeClr val="dk1"/>
        </a:fillRef>
        <a:effectRef idx="0">
          <a:schemeClr val="dk1"/>
        </a:effectRef>
        <a:fontRef idx="minor">
          <a:schemeClr val="lt1"/>
        </a:fontRef>
      </a:style>
    </a:spDef>
    <a:lnDef>
      <a:spPr>
        <a:ln w="28575">
          <a:solidFill>
            <a:srgbClr val="660066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dpi="0" rotWithShape="1">
          <a:blip xmlns:r="http://schemas.openxmlformats.org/officeDocument/2006/relationships"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artisticGlowDiffused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</a:spPr>
      <a:bodyPr lIns="121505" tIns="60753" rIns="121505" bIns="60753" rtlCol="0" anchor="ctr"/>
      <a:lstStyle>
        <a:defPPr algn="ctr">
          <a:defRPr dirty="0">
            <a:latin typeface="Roboto condensed"/>
            <a:cs typeface="Roboto condensed"/>
          </a:defRPr>
        </a:defPPr>
      </a:lstStyle>
      <a:style>
        <a:lnRef idx="2">
          <a:schemeClr val="dk1">
            <a:shade val="50000"/>
          </a:schemeClr>
        </a:lnRef>
        <a:fillRef idx="1">
          <a:schemeClr val="dk1"/>
        </a:fillRef>
        <a:effectRef idx="0">
          <a:schemeClr val="dk1"/>
        </a:effectRef>
        <a:fontRef idx="minor">
          <a:schemeClr val="lt1"/>
        </a:fontRef>
      </a:style>
    </a:spDef>
    <a:lnDef>
      <a:spPr>
        <a:ln w="28575">
          <a:solidFill>
            <a:srgbClr val="660066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dpi="0" rotWithShape="1">
          <a:blip xmlns:r="http://schemas.openxmlformats.org/officeDocument/2006/relationships"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artisticGlowDiffused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</a:spPr>
      <a:bodyPr lIns="121505" tIns="60753" rIns="121505" bIns="60753" rtlCol="0" anchor="ctr"/>
      <a:lstStyle>
        <a:defPPr algn="ctr">
          <a:defRPr dirty="0">
            <a:latin typeface="Roboto condensed"/>
            <a:cs typeface="Roboto condensed"/>
          </a:defRPr>
        </a:defPPr>
      </a:lstStyle>
      <a:style>
        <a:lnRef idx="2">
          <a:schemeClr val="dk1">
            <a:shade val="50000"/>
          </a:schemeClr>
        </a:lnRef>
        <a:fillRef idx="1">
          <a:schemeClr val="dk1"/>
        </a:fillRef>
        <a:effectRef idx="0">
          <a:schemeClr val="dk1"/>
        </a:effectRef>
        <a:fontRef idx="minor">
          <a:schemeClr val="lt1"/>
        </a:fontRef>
      </a:style>
    </a:spDef>
    <a:lnDef>
      <a:spPr>
        <a:ln w="28575">
          <a:solidFill>
            <a:srgbClr val="660066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4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dpi="0" rotWithShape="1">
          <a:blip xmlns:r="http://schemas.openxmlformats.org/officeDocument/2006/relationships"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artisticGlowDiffused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</a:spPr>
      <a:bodyPr lIns="121505" tIns="60753" rIns="121505" bIns="60753" rtlCol="0" anchor="ctr"/>
      <a:lstStyle>
        <a:defPPr algn="ctr">
          <a:defRPr dirty="0">
            <a:latin typeface="Roboto condensed"/>
            <a:cs typeface="Roboto condensed"/>
          </a:defRPr>
        </a:defPPr>
      </a:lstStyle>
      <a:style>
        <a:lnRef idx="2">
          <a:schemeClr val="dk1">
            <a:shade val="50000"/>
          </a:schemeClr>
        </a:lnRef>
        <a:fillRef idx="1">
          <a:schemeClr val="dk1"/>
        </a:fillRef>
        <a:effectRef idx="0">
          <a:schemeClr val="dk1"/>
        </a:effectRef>
        <a:fontRef idx="minor">
          <a:schemeClr val="lt1"/>
        </a:fontRef>
      </a:style>
    </a:spDef>
    <a:lnDef>
      <a:spPr>
        <a:ln w="28575">
          <a:solidFill>
            <a:srgbClr val="660066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7889</Words>
  <Application>WPS 演示</Application>
  <PresentationFormat>宽屏</PresentationFormat>
  <Paragraphs>570</Paragraphs>
  <Slides>27</Slides>
  <Notes>24</Notes>
  <HiddenSlides>0</HiddenSlides>
  <MMClips>1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5</vt:i4>
      </vt:variant>
      <vt:variant>
        <vt:lpstr>幻灯片标题</vt:lpstr>
      </vt:variant>
      <vt:variant>
        <vt:i4>27</vt:i4>
      </vt:variant>
    </vt:vector>
  </HeadingPairs>
  <TitlesOfParts>
    <vt:vector size="51" baseType="lpstr">
      <vt:lpstr>Arial</vt:lpstr>
      <vt:lpstr>宋体</vt:lpstr>
      <vt:lpstr>Wingdings</vt:lpstr>
      <vt:lpstr>Roboto condensed</vt:lpstr>
      <vt:lpstr>Segoe Print</vt:lpstr>
      <vt:lpstr>微软雅黑</vt:lpstr>
      <vt:lpstr>华康俪金黑W8(P)</vt:lpstr>
      <vt:lpstr>黑体</vt:lpstr>
      <vt:lpstr>经典繁仿黑</vt:lpstr>
      <vt:lpstr>Copperplate Gothic Bold</vt:lpstr>
      <vt:lpstr>Times New Roman</vt:lpstr>
      <vt:lpstr>Calibri</vt:lpstr>
      <vt:lpstr>Arial</vt:lpstr>
      <vt:lpstr>Rockwell</vt:lpstr>
      <vt:lpstr>Roboto Light</vt:lpstr>
      <vt:lpstr>Arial Unicode MS</vt:lpstr>
      <vt:lpstr>Calibri</vt:lpstr>
      <vt:lpstr>Open Sans Light</vt:lpstr>
      <vt:lpstr>Malgun Gothic</vt:lpstr>
      <vt:lpstr>Office 主题</vt:lpstr>
      <vt:lpstr>1_Office 主题</vt:lpstr>
      <vt:lpstr>2_Office 主题</vt:lpstr>
      <vt:lpstr>3_Office 主题</vt:lpstr>
      <vt:lpstr>4_Office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模板071.pptx</dc:title>
  <dc:creator/>
  <cp:lastModifiedBy>糯米丸子。</cp:lastModifiedBy>
  <cp:revision>43</cp:revision>
  <dcterms:created xsi:type="dcterms:W3CDTF">2018-06-03T10:23:00Z</dcterms:created>
  <dcterms:modified xsi:type="dcterms:W3CDTF">2024-06-13T01:44:30Z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2052-12.1.0.16929</vt:lpwstr>
  </property>
  <property fmtid="{D5CDD505-2E9C-101B-9397-08002B2CF9AE}" pid="3" name="ICV">
    <vt:lpwstr>3226FB0F46DA4789BF0DE5BBB05D92A6_12</vt:lpwstr>
  </property>
</Properties>
</file>